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9850"/>
  <p:notesSz cx="9144000" cy="5149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429000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4000" y="0"/>
                </a:moveTo>
                <a:lnTo>
                  <a:pt x="0" y="0"/>
                </a:lnTo>
                <a:lnTo>
                  <a:pt x="0" y="3429000"/>
                </a:lnTo>
                <a:lnTo>
                  <a:pt x="9144000" y="3429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69849" y="228599"/>
            <a:ext cx="673100" cy="673100"/>
          </a:xfrm>
          <a:custGeom>
            <a:avLst/>
            <a:gdLst/>
            <a:ahLst/>
            <a:cxnLst/>
            <a:rect l="l" t="t" r="r" b="b"/>
            <a:pathLst>
              <a:path w="673100" h="673100">
                <a:moveTo>
                  <a:pt x="336435" y="0"/>
                </a:moveTo>
                <a:lnTo>
                  <a:pt x="290782" y="3071"/>
                </a:lnTo>
                <a:lnTo>
                  <a:pt x="246995" y="12018"/>
                </a:lnTo>
                <a:lnTo>
                  <a:pt x="205477" y="26439"/>
                </a:lnTo>
                <a:lnTo>
                  <a:pt x="166627" y="45934"/>
                </a:lnTo>
                <a:lnTo>
                  <a:pt x="130847" y="70102"/>
                </a:lnTo>
                <a:lnTo>
                  <a:pt x="98537" y="98542"/>
                </a:lnTo>
                <a:lnTo>
                  <a:pt x="70098" y="130852"/>
                </a:lnTo>
                <a:lnTo>
                  <a:pt x="45932" y="166633"/>
                </a:lnTo>
                <a:lnTo>
                  <a:pt x="26438" y="205482"/>
                </a:lnTo>
                <a:lnTo>
                  <a:pt x="12017" y="247000"/>
                </a:lnTo>
                <a:lnTo>
                  <a:pt x="3071" y="290784"/>
                </a:lnTo>
                <a:lnTo>
                  <a:pt x="0" y="336435"/>
                </a:lnTo>
                <a:lnTo>
                  <a:pt x="3071" y="382091"/>
                </a:lnTo>
                <a:lnTo>
                  <a:pt x="12017" y="425879"/>
                </a:lnTo>
                <a:lnTo>
                  <a:pt x="26438" y="467399"/>
                </a:lnTo>
                <a:lnTo>
                  <a:pt x="45932" y="506249"/>
                </a:lnTo>
                <a:lnTo>
                  <a:pt x="70098" y="542029"/>
                </a:lnTo>
                <a:lnTo>
                  <a:pt x="98537" y="574338"/>
                </a:lnTo>
                <a:lnTo>
                  <a:pt x="130847" y="602776"/>
                </a:lnTo>
                <a:lnTo>
                  <a:pt x="166627" y="626942"/>
                </a:lnTo>
                <a:lnTo>
                  <a:pt x="205477" y="646435"/>
                </a:lnTo>
                <a:lnTo>
                  <a:pt x="246995" y="660854"/>
                </a:lnTo>
                <a:lnTo>
                  <a:pt x="290782" y="669800"/>
                </a:lnTo>
                <a:lnTo>
                  <a:pt x="336435" y="672871"/>
                </a:lnTo>
                <a:lnTo>
                  <a:pt x="382089" y="669800"/>
                </a:lnTo>
                <a:lnTo>
                  <a:pt x="425875" y="660854"/>
                </a:lnTo>
                <a:lnTo>
                  <a:pt x="467393" y="646435"/>
                </a:lnTo>
                <a:lnTo>
                  <a:pt x="506243" y="626942"/>
                </a:lnTo>
                <a:lnTo>
                  <a:pt x="542023" y="602776"/>
                </a:lnTo>
                <a:lnTo>
                  <a:pt x="574333" y="574338"/>
                </a:lnTo>
                <a:lnTo>
                  <a:pt x="602772" y="542029"/>
                </a:lnTo>
                <a:lnTo>
                  <a:pt x="626939" y="506249"/>
                </a:lnTo>
                <a:lnTo>
                  <a:pt x="646433" y="467399"/>
                </a:lnTo>
                <a:lnTo>
                  <a:pt x="660853" y="425879"/>
                </a:lnTo>
                <a:lnTo>
                  <a:pt x="669800" y="382091"/>
                </a:lnTo>
                <a:lnTo>
                  <a:pt x="672871" y="336435"/>
                </a:lnTo>
                <a:lnTo>
                  <a:pt x="669800" y="290784"/>
                </a:lnTo>
                <a:lnTo>
                  <a:pt x="660853" y="247000"/>
                </a:lnTo>
                <a:lnTo>
                  <a:pt x="646433" y="205482"/>
                </a:lnTo>
                <a:lnTo>
                  <a:pt x="626939" y="166633"/>
                </a:lnTo>
                <a:lnTo>
                  <a:pt x="602772" y="130852"/>
                </a:lnTo>
                <a:lnTo>
                  <a:pt x="574333" y="98542"/>
                </a:lnTo>
                <a:lnTo>
                  <a:pt x="542023" y="70102"/>
                </a:lnTo>
                <a:lnTo>
                  <a:pt x="506243" y="45934"/>
                </a:lnTo>
                <a:lnTo>
                  <a:pt x="467393" y="26439"/>
                </a:lnTo>
                <a:lnTo>
                  <a:pt x="425875" y="12018"/>
                </a:lnTo>
                <a:lnTo>
                  <a:pt x="382089" y="3071"/>
                </a:lnTo>
                <a:lnTo>
                  <a:pt x="336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838" y="458080"/>
            <a:ext cx="211074" cy="21368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0858" y="457627"/>
            <a:ext cx="232117" cy="21346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35545" y="374812"/>
            <a:ext cx="145415" cy="379730"/>
          </a:xfrm>
          <a:custGeom>
            <a:avLst/>
            <a:gdLst/>
            <a:ahLst/>
            <a:cxnLst/>
            <a:rect l="l" t="t" r="r" b="b"/>
            <a:pathLst>
              <a:path w="145415" h="379730">
                <a:moveTo>
                  <a:pt x="141897" y="0"/>
                </a:moveTo>
                <a:lnTo>
                  <a:pt x="3009" y="0"/>
                </a:lnTo>
                <a:lnTo>
                  <a:pt x="3009" y="9029"/>
                </a:lnTo>
                <a:lnTo>
                  <a:pt x="43129" y="21564"/>
                </a:lnTo>
                <a:lnTo>
                  <a:pt x="43129" y="355498"/>
                </a:lnTo>
                <a:lnTo>
                  <a:pt x="0" y="370027"/>
                </a:lnTo>
                <a:lnTo>
                  <a:pt x="0" y="379552"/>
                </a:lnTo>
                <a:lnTo>
                  <a:pt x="144906" y="379552"/>
                </a:lnTo>
                <a:lnTo>
                  <a:pt x="144906" y="370027"/>
                </a:lnTo>
                <a:lnTo>
                  <a:pt x="110232" y="358343"/>
                </a:lnTo>
                <a:lnTo>
                  <a:pt x="53987" y="358343"/>
                </a:lnTo>
                <a:lnTo>
                  <a:pt x="52577" y="356908"/>
                </a:lnTo>
                <a:lnTo>
                  <a:pt x="52577" y="22517"/>
                </a:lnTo>
                <a:lnTo>
                  <a:pt x="53987" y="21094"/>
                </a:lnTo>
                <a:lnTo>
                  <a:pt x="103293" y="21094"/>
                </a:lnTo>
                <a:lnTo>
                  <a:pt x="141897" y="9029"/>
                </a:lnTo>
                <a:lnTo>
                  <a:pt x="141897" y="0"/>
                </a:lnTo>
                <a:close/>
              </a:path>
              <a:path w="145415" h="379730">
                <a:moveTo>
                  <a:pt x="70383" y="21094"/>
                </a:moveTo>
                <a:lnTo>
                  <a:pt x="57505" y="21094"/>
                </a:lnTo>
                <a:lnTo>
                  <a:pt x="58940" y="22517"/>
                </a:lnTo>
                <a:lnTo>
                  <a:pt x="58940" y="356908"/>
                </a:lnTo>
                <a:lnTo>
                  <a:pt x="57505" y="358343"/>
                </a:lnTo>
                <a:lnTo>
                  <a:pt x="70383" y="358343"/>
                </a:lnTo>
                <a:lnTo>
                  <a:pt x="68973" y="356908"/>
                </a:lnTo>
                <a:lnTo>
                  <a:pt x="68973" y="22517"/>
                </a:lnTo>
                <a:lnTo>
                  <a:pt x="70383" y="21094"/>
                </a:lnTo>
                <a:close/>
              </a:path>
              <a:path w="145415" h="379730">
                <a:moveTo>
                  <a:pt x="86804" y="21094"/>
                </a:moveTo>
                <a:lnTo>
                  <a:pt x="73901" y="21094"/>
                </a:lnTo>
                <a:lnTo>
                  <a:pt x="75323" y="22517"/>
                </a:lnTo>
                <a:lnTo>
                  <a:pt x="75323" y="356908"/>
                </a:lnTo>
                <a:lnTo>
                  <a:pt x="73901" y="358343"/>
                </a:lnTo>
                <a:lnTo>
                  <a:pt x="86804" y="358343"/>
                </a:lnTo>
                <a:lnTo>
                  <a:pt x="85382" y="356908"/>
                </a:lnTo>
                <a:lnTo>
                  <a:pt x="85382" y="22517"/>
                </a:lnTo>
                <a:lnTo>
                  <a:pt x="86804" y="21094"/>
                </a:lnTo>
                <a:close/>
              </a:path>
              <a:path w="145415" h="379730">
                <a:moveTo>
                  <a:pt x="103293" y="21094"/>
                </a:moveTo>
                <a:lnTo>
                  <a:pt x="90309" y="21094"/>
                </a:lnTo>
                <a:lnTo>
                  <a:pt x="91732" y="22517"/>
                </a:lnTo>
                <a:lnTo>
                  <a:pt x="91732" y="356908"/>
                </a:lnTo>
                <a:lnTo>
                  <a:pt x="90309" y="358343"/>
                </a:lnTo>
                <a:lnTo>
                  <a:pt x="110232" y="358343"/>
                </a:lnTo>
                <a:lnTo>
                  <a:pt x="101790" y="355498"/>
                </a:lnTo>
                <a:lnTo>
                  <a:pt x="101790" y="21564"/>
                </a:lnTo>
                <a:lnTo>
                  <a:pt x="103293" y="21094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842452" y="418934"/>
            <a:ext cx="591185" cy="292735"/>
          </a:xfrm>
          <a:custGeom>
            <a:avLst/>
            <a:gdLst/>
            <a:ahLst/>
            <a:cxnLst/>
            <a:rect l="l" t="t" r="r" b="b"/>
            <a:pathLst>
              <a:path w="591185" h="292734">
                <a:moveTo>
                  <a:pt x="15913" y="117563"/>
                </a:moveTo>
                <a:lnTo>
                  <a:pt x="4102" y="117563"/>
                </a:lnTo>
                <a:lnTo>
                  <a:pt x="4102" y="174739"/>
                </a:lnTo>
                <a:lnTo>
                  <a:pt x="15913" y="174739"/>
                </a:lnTo>
                <a:lnTo>
                  <a:pt x="15913" y="117563"/>
                </a:lnTo>
                <a:close/>
              </a:path>
              <a:path w="591185" h="292734">
                <a:moveTo>
                  <a:pt x="55194" y="28917"/>
                </a:moveTo>
                <a:lnTo>
                  <a:pt x="53174" y="17500"/>
                </a:lnTo>
                <a:lnTo>
                  <a:pt x="48209" y="10477"/>
                </a:lnTo>
                <a:lnTo>
                  <a:pt x="46964" y="8724"/>
                </a:lnTo>
                <a:lnTo>
                  <a:pt x="42824" y="6540"/>
                </a:lnTo>
                <a:lnTo>
                  <a:pt x="42824" y="29349"/>
                </a:lnTo>
                <a:lnTo>
                  <a:pt x="41478" y="37998"/>
                </a:lnTo>
                <a:lnTo>
                  <a:pt x="37439" y="44094"/>
                </a:lnTo>
                <a:lnTo>
                  <a:pt x="30772" y="47713"/>
                </a:lnTo>
                <a:lnTo>
                  <a:pt x="21526" y="48895"/>
                </a:lnTo>
                <a:lnTo>
                  <a:pt x="15341" y="48895"/>
                </a:lnTo>
                <a:lnTo>
                  <a:pt x="15341" y="10477"/>
                </a:lnTo>
                <a:lnTo>
                  <a:pt x="21082" y="10477"/>
                </a:lnTo>
                <a:lnTo>
                  <a:pt x="42824" y="29349"/>
                </a:lnTo>
                <a:lnTo>
                  <a:pt x="42824" y="6540"/>
                </a:lnTo>
                <a:lnTo>
                  <a:pt x="36334" y="3086"/>
                </a:lnTo>
                <a:lnTo>
                  <a:pt x="21082" y="1092"/>
                </a:lnTo>
                <a:lnTo>
                  <a:pt x="3530" y="1092"/>
                </a:lnTo>
                <a:lnTo>
                  <a:pt x="3530" y="58280"/>
                </a:lnTo>
                <a:lnTo>
                  <a:pt x="20650" y="58280"/>
                </a:lnTo>
                <a:lnTo>
                  <a:pt x="36106" y="56057"/>
                </a:lnTo>
                <a:lnTo>
                  <a:pt x="46863" y="49898"/>
                </a:lnTo>
                <a:lnTo>
                  <a:pt x="47536" y="48895"/>
                </a:lnTo>
                <a:lnTo>
                  <a:pt x="53149" y="40589"/>
                </a:lnTo>
                <a:lnTo>
                  <a:pt x="55118" y="29349"/>
                </a:lnTo>
                <a:lnTo>
                  <a:pt x="55194" y="28917"/>
                </a:lnTo>
                <a:close/>
              </a:path>
              <a:path w="591185" h="292734">
                <a:moveTo>
                  <a:pt x="61366" y="262407"/>
                </a:moveTo>
                <a:lnTo>
                  <a:pt x="48907" y="238785"/>
                </a:lnTo>
                <a:lnTo>
                  <a:pt x="48907" y="262724"/>
                </a:lnTo>
                <a:lnTo>
                  <a:pt x="47828" y="270179"/>
                </a:lnTo>
                <a:lnTo>
                  <a:pt x="47802" y="270370"/>
                </a:lnTo>
                <a:lnTo>
                  <a:pt x="44437" y="276733"/>
                </a:lnTo>
                <a:lnTo>
                  <a:pt x="38747" y="281089"/>
                </a:lnTo>
                <a:lnTo>
                  <a:pt x="30683" y="282702"/>
                </a:lnTo>
                <a:lnTo>
                  <a:pt x="22783" y="281089"/>
                </a:lnTo>
                <a:lnTo>
                  <a:pt x="12522" y="262724"/>
                </a:lnTo>
                <a:lnTo>
                  <a:pt x="12471" y="262407"/>
                </a:lnTo>
                <a:lnTo>
                  <a:pt x="13589" y="254952"/>
                </a:lnTo>
                <a:lnTo>
                  <a:pt x="13614" y="254762"/>
                </a:lnTo>
                <a:lnTo>
                  <a:pt x="16992" y="248475"/>
                </a:lnTo>
                <a:lnTo>
                  <a:pt x="22745" y="244055"/>
                </a:lnTo>
                <a:lnTo>
                  <a:pt x="30797" y="242417"/>
                </a:lnTo>
                <a:lnTo>
                  <a:pt x="38849" y="244055"/>
                </a:lnTo>
                <a:lnTo>
                  <a:pt x="48907" y="262724"/>
                </a:lnTo>
                <a:lnTo>
                  <a:pt x="48907" y="238785"/>
                </a:lnTo>
                <a:lnTo>
                  <a:pt x="43865" y="235394"/>
                </a:lnTo>
                <a:lnTo>
                  <a:pt x="44132" y="235394"/>
                </a:lnTo>
                <a:lnTo>
                  <a:pt x="30683" y="232918"/>
                </a:lnTo>
                <a:lnTo>
                  <a:pt x="17551" y="235394"/>
                </a:lnTo>
                <a:lnTo>
                  <a:pt x="7937" y="241985"/>
                </a:lnTo>
                <a:lnTo>
                  <a:pt x="2019" y="251498"/>
                </a:lnTo>
                <a:lnTo>
                  <a:pt x="63" y="262407"/>
                </a:lnTo>
                <a:lnTo>
                  <a:pt x="0" y="262724"/>
                </a:lnTo>
                <a:lnTo>
                  <a:pt x="2006" y="273672"/>
                </a:lnTo>
                <a:lnTo>
                  <a:pt x="2057" y="273951"/>
                </a:lnTo>
                <a:lnTo>
                  <a:pt x="7924" y="283184"/>
                </a:lnTo>
                <a:lnTo>
                  <a:pt x="8039" y="283349"/>
                </a:lnTo>
                <a:lnTo>
                  <a:pt x="17703" y="289814"/>
                </a:lnTo>
                <a:lnTo>
                  <a:pt x="30797" y="292214"/>
                </a:lnTo>
                <a:lnTo>
                  <a:pt x="43675" y="289814"/>
                </a:lnTo>
                <a:lnTo>
                  <a:pt x="43891" y="289814"/>
                </a:lnTo>
                <a:lnTo>
                  <a:pt x="53543" y="283184"/>
                </a:lnTo>
                <a:lnTo>
                  <a:pt x="53835" y="282702"/>
                </a:lnTo>
                <a:lnTo>
                  <a:pt x="59385" y="273672"/>
                </a:lnTo>
                <a:lnTo>
                  <a:pt x="61315" y="262724"/>
                </a:lnTo>
                <a:lnTo>
                  <a:pt x="61366" y="262407"/>
                </a:lnTo>
                <a:close/>
              </a:path>
              <a:path w="591185" h="292734">
                <a:moveTo>
                  <a:pt x="104101" y="117563"/>
                </a:moveTo>
                <a:lnTo>
                  <a:pt x="93395" y="117563"/>
                </a:lnTo>
                <a:lnTo>
                  <a:pt x="93395" y="153555"/>
                </a:lnTo>
                <a:lnTo>
                  <a:pt x="93840" y="158305"/>
                </a:lnTo>
                <a:lnTo>
                  <a:pt x="93611" y="158305"/>
                </a:lnTo>
                <a:lnTo>
                  <a:pt x="91135" y="153555"/>
                </a:lnTo>
                <a:lnTo>
                  <a:pt x="76073" y="132791"/>
                </a:lnTo>
                <a:lnTo>
                  <a:pt x="65024" y="117563"/>
                </a:lnTo>
                <a:lnTo>
                  <a:pt x="53098" y="117563"/>
                </a:lnTo>
                <a:lnTo>
                  <a:pt x="53098" y="174752"/>
                </a:lnTo>
                <a:lnTo>
                  <a:pt x="63804" y="174752"/>
                </a:lnTo>
                <a:lnTo>
                  <a:pt x="63804" y="136766"/>
                </a:lnTo>
                <a:lnTo>
                  <a:pt x="63474" y="132791"/>
                </a:lnTo>
                <a:lnTo>
                  <a:pt x="63690" y="132791"/>
                </a:lnTo>
                <a:lnTo>
                  <a:pt x="65900" y="137109"/>
                </a:lnTo>
                <a:lnTo>
                  <a:pt x="69227" y="141630"/>
                </a:lnTo>
                <a:lnTo>
                  <a:pt x="93395" y="174752"/>
                </a:lnTo>
                <a:lnTo>
                  <a:pt x="104101" y="174752"/>
                </a:lnTo>
                <a:lnTo>
                  <a:pt x="104101" y="158305"/>
                </a:lnTo>
                <a:lnTo>
                  <a:pt x="104101" y="117563"/>
                </a:lnTo>
                <a:close/>
              </a:path>
              <a:path w="591185" h="292734">
                <a:moveTo>
                  <a:pt x="125196" y="48895"/>
                </a:moveTo>
                <a:lnTo>
                  <a:pt x="100126" y="48895"/>
                </a:lnTo>
                <a:lnTo>
                  <a:pt x="100126" y="33108"/>
                </a:lnTo>
                <a:lnTo>
                  <a:pt x="121881" y="33108"/>
                </a:lnTo>
                <a:lnTo>
                  <a:pt x="121881" y="24168"/>
                </a:lnTo>
                <a:lnTo>
                  <a:pt x="100126" y="24168"/>
                </a:lnTo>
                <a:lnTo>
                  <a:pt x="100126" y="10477"/>
                </a:lnTo>
                <a:lnTo>
                  <a:pt x="124523" y="10477"/>
                </a:lnTo>
                <a:lnTo>
                  <a:pt x="124523" y="1092"/>
                </a:lnTo>
                <a:lnTo>
                  <a:pt x="88430" y="1092"/>
                </a:lnTo>
                <a:lnTo>
                  <a:pt x="88430" y="58280"/>
                </a:lnTo>
                <a:lnTo>
                  <a:pt x="125196" y="58280"/>
                </a:lnTo>
                <a:lnTo>
                  <a:pt x="125196" y="48895"/>
                </a:lnTo>
                <a:close/>
              </a:path>
              <a:path w="591185" h="292734">
                <a:moveTo>
                  <a:pt x="129362" y="234035"/>
                </a:moveTo>
                <a:lnTo>
                  <a:pt x="93929" y="234035"/>
                </a:lnTo>
                <a:lnTo>
                  <a:pt x="93929" y="291223"/>
                </a:lnTo>
                <a:lnTo>
                  <a:pt x="105740" y="291223"/>
                </a:lnTo>
                <a:lnTo>
                  <a:pt x="105740" y="267258"/>
                </a:lnTo>
                <a:lnTo>
                  <a:pt x="126606" y="267258"/>
                </a:lnTo>
                <a:lnTo>
                  <a:pt x="126606" y="258089"/>
                </a:lnTo>
                <a:lnTo>
                  <a:pt x="105740" y="258089"/>
                </a:lnTo>
                <a:lnTo>
                  <a:pt x="105740" y="243522"/>
                </a:lnTo>
                <a:lnTo>
                  <a:pt x="129362" y="243522"/>
                </a:lnTo>
                <a:lnTo>
                  <a:pt x="129362" y="234035"/>
                </a:lnTo>
                <a:close/>
              </a:path>
              <a:path w="591185" h="292734">
                <a:moveTo>
                  <a:pt x="175628" y="148704"/>
                </a:moveTo>
                <a:lnTo>
                  <a:pt x="168008" y="144500"/>
                </a:lnTo>
                <a:lnTo>
                  <a:pt x="153441" y="138201"/>
                </a:lnTo>
                <a:lnTo>
                  <a:pt x="148920" y="136779"/>
                </a:lnTo>
                <a:lnTo>
                  <a:pt x="148920" y="127838"/>
                </a:lnTo>
                <a:lnTo>
                  <a:pt x="152450" y="125844"/>
                </a:lnTo>
                <a:lnTo>
                  <a:pt x="162826" y="125844"/>
                </a:lnTo>
                <a:lnTo>
                  <a:pt x="167132" y="127939"/>
                </a:lnTo>
                <a:lnTo>
                  <a:pt x="169227" y="129374"/>
                </a:lnTo>
                <a:lnTo>
                  <a:pt x="173964" y="121107"/>
                </a:lnTo>
                <a:lnTo>
                  <a:pt x="166357" y="116459"/>
                </a:lnTo>
                <a:lnTo>
                  <a:pt x="146481" y="116459"/>
                </a:lnTo>
                <a:lnTo>
                  <a:pt x="137655" y="122097"/>
                </a:lnTo>
                <a:lnTo>
                  <a:pt x="137655" y="141528"/>
                </a:lnTo>
                <a:lnTo>
                  <a:pt x="143281" y="145834"/>
                </a:lnTo>
                <a:lnTo>
                  <a:pt x="158851" y="152996"/>
                </a:lnTo>
                <a:lnTo>
                  <a:pt x="164261" y="154330"/>
                </a:lnTo>
                <a:lnTo>
                  <a:pt x="164261" y="163931"/>
                </a:lnTo>
                <a:lnTo>
                  <a:pt x="160286" y="166357"/>
                </a:lnTo>
                <a:lnTo>
                  <a:pt x="146926" y="166357"/>
                </a:lnTo>
                <a:lnTo>
                  <a:pt x="142836" y="163042"/>
                </a:lnTo>
                <a:lnTo>
                  <a:pt x="141185" y="161950"/>
                </a:lnTo>
                <a:lnTo>
                  <a:pt x="136220" y="170218"/>
                </a:lnTo>
                <a:lnTo>
                  <a:pt x="138760" y="172326"/>
                </a:lnTo>
                <a:lnTo>
                  <a:pt x="144716" y="175742"/>
                </a:lnTo>
                <a:lnTo>
                  <a:pt x="154432" y="175742"/>
                </a:lnTo>
                <a:lnTo>
                  <a:pt x="163283" y="174586"/>
                </a:lnTo>
                <a:lnTo>
                  <a:pt x="169964" y="171272"/>
                </a:lnTo>
                <a:lnTo>
                  <a:pt x="174167" y="165963"/>
                </a:lnTo>
                <a:lnTo>
                  <a:pt x="175628" y="158851"/>
                </a:lnTo>
                <a:lnTo>
                  <a:pt x="175628" y="148704"/>
                </a:lnTo>
                <a:close/>
              </a:path>
              <a:path w="591185" h="292734">
                <a:moveTo>
                  <a:pt x="199580" y="1104"/>
                </a:moveTo>
                <a:lnTo>
                  <a:pt x="153225" y="1104"/>
                </a:lnTo>
                <a:lnTo>
                  <a:pt x="153225" y="10706"/>
                </a:lnTo>
                <a:lnTo>
                  <a:pt x="170446" y="10706"/>
                </a:lnTo>
                <a:lnTo>
                  <a:pt x="170446" y="58280"/>
                </a:lnTo>
                <a:lnTo>
                  <a:pt x="182359" y="58280"/>
                </a:lnTo>
                <a:lnTo>
                  <a:pt x="182359" y="10706"/>
                </a:lnTo>
                <a:lnTo>
                  <a:pt x="199580" y="10706"/>
                </a:lnTo>
                <a:lnTo>
                  <a:pt x="199580" y="1104"/>
                </a:lnTo>
                <a:close/>
              </a:path>
              <a:path w="591185" h="292734">
                <a:moveTo>
                  <a:pt x="248361" y="117563"/>
                </a:moveTo>
                <a:lnTo>
                  <a:pt x="201993" y="117563"/>
                </a:lnTo>
                <a:lnTo>
                  <a:pt x="201993" y="127165"/>
                </a:lnTo>
                <a:lnTo>
                  <a:pt x="219214" y="127165"/>
                </a:lnTo>
                <a:lnTo>
                  <a:pt x="219214" y="174739"/>
                </a:lnTo>
                <a:lnTo>
                  <a:pt x="231140" y="174739"/>
                </a:lnTo>
                <a:lnTo>
                  <a:pt x="231140" y="127165"/>
                </a:lnTo>
                <a:lnTo>
                  <a:pt x="248361" y="127165"/>
                </a:lnTo>
                <a:lnTo>
                  <a:pt x="248361" y="117563"/>
                </a:lnTo>
                <a:close/>
              </a:path>
              <a:path w="591185" h="292734">
                <a:moveTo>
                  <a:pt x="257530" y="291223"/>
                </a:moveTo>
                <a:lnTo>
                  <a:pt x="252920" y="279958"/>
                </a:lnTo>
                <a:lnTo>
                  <a:pt x="249212" y="270903"/>
                </a:lnTo>
                <a:lnTo>
                  <a:pt x="238772" y="245414"/>
                </a:lnTo>
                <a:lnTo>
                  <a:pt x="237324" y="241871"/>
                </a:lnTo>
                <a:lnTo>
                  <a:pt x="237324" y="270903"/>
                </a:lnTo>
                <a:lnTo>
                  <a:pt x="218897" y="270903"/>
                </a:lnTo>
                <a:lnTo>
                  <a:pt x="226301" y="250825"/>
                </a:lnTo>
                <a:lnTo>
                  <a:pt x="227952" y="245414"/>
                </a:lnTo>
                <a:lnTo>
                  <a:pt x="228168" y="245414"/>
                </a:lnTo>
                <a:lnTo>
                  <a:pt x="229717" y="250583"/>
                </a:lnTo>
                <a:lnTo>
                  <a:pt x="231597" y="255676"/>
                </a:lnTo>
                <a:lnTo>
                  <a:pt x="237324" y="270903"/>
                </a:lnTo>
                <a:lnTo>
                  <a:pt x="237324" y="241871"/>
                </a:lnTo>
                <a:lnTo>
                  <a:pt x="234124" y="234035"/>
                </a:lnTo>
                <a:lnTo>
                  <a:pt x="222656" y="234035"/>
                </a:lnTo>
                <a:lnTo>
                  <a:pt x="199694" y="291223"/>
                </a:lnTo>
                <a:lnTo>
                  <a:pt x="211391" y="291223"/>
                </a:lnTo>
                <a:lnTo>
                  <a:pt x="215582" y="279958"/>
                </a:lnTo>
                <a:lnTo>
                  <a:pt x="240753" y="279958"/>
                </a:lnTo>
                <a:lnTo>
                  <a:pt x="245059" y="291223"/>
                </a:lnTo>
                <a:lnTo>
                  <a:pt x="257530" y="291223"/>
                </a:lnTo>
                <a:close/>
              </a:path>
              <a:path w="591185" h="292734">
                <a:moveTo>
                  <a:pt x="276085" y="58280"/>
                </a:moveTo>
                <a:lnTo>
                  <a:pt x="260527" y="36207"/>
                </a:lnTo>
                <a:lnTo>
                  <a:pt x="258940" y="34544"/>
                </a:lnTo>
                <a:lnTo>
                  <a:pt x="258203" y="33782"/>
                </a:lnTo>
                <a:lnTo>
                  <a:pt x="256768" y="32664"/>
                </a:lnTo>
                <a:lnTo>
                  <a:pt x="264502" y="31457"/>
                </a:lnTo>
                <a:lnTo>
                  <a:pt x="271462" y="27152"/>
                </a:lnTo>
                <a:lnTo>
                  <a:pt x="271462" y="26263"/>
                </a:lnTo>
                <a:lnTo>
                  <a:pt x="271462" y="17437"/>
                </a:lnTo>
                <a:lnTo>
                  <a:pt x="269989" y="10375"/>
                </a:lnTo>
                <a:lnTo>
                  <a:pt x="269709" y="10033"/>
                </a:lnTo>
                <a:lnTo>
                  <a:pt x="265696" y="5257"/>
                </a:lnTo>
                <a:lnTo>
                  <a:pt x="259524" y="2489"/>
                </a:lnTo>
                <a:lnTo>
                  <a:pt x="259524" y="12585"/>
                </a:lnTo>
                <a:lnTo>
                  <a:pt x="259524" y="23393"/>
                </a:lnTo>
                <a:lnTo>
                  <a:pt x="256324" y="26263"/>
                </a:lnTo>
                <a:lnTo>
                  <a:pt x="241871" y="26263"/>
                </a:lnTo>
                <a:lnTo>
                  <a:pt x="241871" y="10033"/>
                </a:lnTo>
                <a:lnTo>
                  <a:pt x="256222" y="10033"/>
                </a:lnTo>
                <a:lnTo>
                  <a:pt x="259524" y="12585"/>
                </a:lnTo>
                <a:lnTo>
                  <a:pt x="259524" y="2489"/>
                </a:lnTo>
                <a:lnTo>
                  <a:pt x="258787" y="2146"/>
                </a:lnTo>
                <a:lnTo>
                  <a:pt x="249491" y="1092"/>
                </a:lnTo>
                <a:lnTo>
                  <a:pt x="230060" y="1092"/>
                </a:lnTo>
                <a:lnTo>
                  <a:pt x="230060" y="58280"/>
                </a:lnTo>
                <a:lnTo>
                  <a:pt x="241871" y="58280"/>
                </a:lnTo>
                <a:lnTo>
                  <a:pt x="241871" y="34544"/>
                </a:lnTo>
                <a:lnTo>
                  <a:pt x="245846" y="34544"/>
                </a:lnTo>
                <a:lnTo>
                  <a:pt x="247383" y="35204"/>
                </a:lnTo>
                <a:lnTo>
                  <a:pt x="262953" y="58280"/>
                </a:lnTo>
                <a:lnTo>
                  <a:pt x="276085" y="58280"/>
                </a:lnTo>
                <a:close/>
              </a:path>
              <a:path w="591185" h="292734">
                <a:moveTo>
                  <a:pt x="291198" y="117563"/>
                </a:moveTo>
                <a:lnTo>
                  <a:pt x="279387" y="117563"/>
                </a:lnTo>
                <a:lnTo>
                  <a:pt x="279387" y="174739"/>
                </a:lnTo>
                <a:lnTo>
                  <a:pt x="291198" y="174739"/>
                </a:lnTo>
                <a:lnTo>
                  <a:pt x="291198" y="117563"/>
                </a:lnTo>
                <a:close/>
              </a:path>
              <a:path w="591185" h="292734">
                <a:moveTo>
                  <a:pt x="334035" y="291223"/>
                </a:moveTo>
                <a:lnTo>
                  <a:pt x="318465" y="269125"/>
                </a:lnTo>
                <a:lnTo>
                  <a:pt x="316877" y="267474"/>
                </a:lnTo>
                <a:lnTo>
                  <a:pt x="316141" y="266700"/>
                </a:lnTo>
                <a:lnTo>
                  <a:pt x="314706" y="265607"/>
                </a:lnTo>
                <a:lnTo>
                  <a:pt x="322440" y="264375"/>
                </a:lnTo>
                <a:lnTo>
                  <a:pt x="329399" y="260083"/>
                </a:lnTo>
                <a:lnTo>
                  <a:pt x="329399" y="259207"/>
                </a:lnTo>
                <a:lnTo>
                  <a:pt x="329399" y="250367"/>
                </a:lnTo>
                <a:lnTo>
                  <a:pt x="327926" y="243293"/>
                </a:lnTo>
                <a:lnTo>
                  <a:pt x="327634" y="242963"/>
                </a:lnTo>
                <a:lnTo>
                  <a:pt x="323634" y="238188"/>
                </a:lnTo>
                <a:lnTo>
                  <a:pt x="317474" y="235419"/>
                </a:lnTo>
                <a:lnTo>
                  <a:pt x="317474" y="245516"/>
                </a:lnTo>
                <a:lnTo>
                  <a:pt x="317474" y="256324"/>
                </a:lnTo>
                <a:lnTo>
                  <a:pt x="314274" y="259207"/>
                </a:lnTo>
                <a:lnTo>
                  <a:pt x="299821" y="259207"/>
                </a:lnTo>
                <a:lnTo>
                  <a:pt x="299821" y="242963"/>
                </a:lnTo>
                <a:lnTo>
                  <a:pt x="314159" y="242963"/>
                </a:lnTo>
                <a:lnTo>
                  <a:pt x="317474" y="245516"/>
                </a:lnTo>
                <a:lnTo>
                  <a:pt x="317474" y="235419"/>
                </a:lnTo>
                <a:lnTo>
                  <a:pt x="316725" y="235077"/>
                </a:lnTo>
                <a:lnTo>
                  <a:pt x="307428" y="234035"/>
                </a:lnTo>
                <a:lnTo>
                  <a:pt x="287997" y="234035"/>
                </a:lnTo>
                <a:lnTo>
                  <a:pt x="287997" y="291223"/>
                </a:lnTo>
                <a:lnTo>
                  <a:pt x="299821" y="291223"/>
                </a:lnTo>
                <a:lnTo>
                  <a:pt x="299821" y="267474"/>
                </a:lnTo>
                <a:lnTo>
                  <a:pt x="303784" y="267474"/>
                </a:lnTo>
                <a:lnTo>
                  <a:pt x="305333" y="268135"/>
                </a:lnTo>
                <a:lnTo>
                  <a:pt x="309854" y="274878"/>
                </a:lnTo>
                <a:lnTo>
                  <a:pt x="320890" y="291223"/>
                </a:lnTo>
                <a:lnTo>
                  <a:pt x="334035" y="291223"/>
                </a:lnTo>
                <a:close/>
              </a:path>
              <a:path w="591185" h="292734">
                <a:moveTo>
                  <a:pt x="363397" y="29476"/>
                </a:moveTo>
                <a:lnTo>
                  <a:pt x="350939" y="5854"/>
                </a:lnTo>
                <a:lnTo>
                  <a:pt x="350939" y="29806"/>
                </a:lnTo>
                <a:lnTo>
                  <a:pt x="349859" y="37261"/>
                </a:lnTo>
                <a:lnTo>
                  <a:pt x="349834" y="37439"/>
                </a:lnTo>
                <a:lnTo>
                  <a:pt x="346468" y="43815"/>
                </a:lnTo>
                <a:lnTo>
                  <a:pt x="340779" y="48171"/>
                </a:lnTo>
                <a:lnTo>
                  <a:pt x="332727" y="49784"/>
                </a:lnTo>
                <a:lnTo>
                  <a:pt x="324802" y="48171"/>
                </a:lnTo>
                <a:lnTo>
                  <a:pt x="319125" y="43815"/>
                </a:lnTo>
                <a:lnTo>
                  <a:pt x="317601" y="41021"/>
                </a:lnTo>
                <a:lnTo>
                  <a:pt x="315722" y="37439"/>
                </a:lnTo>
                <a:lnTo>
                  <a:pt x="315620" y="37261"/>
                </a:lnTo>
                <a:lnTo>
                  <a:pt x="314553" y="29806"/>
                </a:lnTo>
                <a:lnTo>
                  <a:pt x="314502" y="29476"/>
                </a:lnTo>
                <a:lnTo>
                  <a:pt x="315620" y="22021"/>
                </a:lnTo>
                <a:lnTo>
                  <a:pt x="315645" y="21831"/>
                </a:lnTo>
                <a:lnTo>
                  <a:pt x="319024" y="15544"/>
                </a:lnTo>
                <a:lnTo>
                  <a:pt x="324764" y="11125"/>
                </a:lnTo>
                <a:lnTo>
                  <a:pt x="332828" y="9486"/>
                </a:lnTo>
                <a:lnTo>
                  <a:pt x="340868" y="11125"/>
                </a:lnTo>
                <a:lnTo>
                  <a:pt x="346519" y="15544"/>
                </a:lnTo>
                <a:lnTo>
                  <a:pt x="349758" y="21831"/>
                </a:lnTo>
                <a:lnTo>
                  <a:pt x="349846" y="22021"/>
                </a:lnTo>
                <a:lnTo>
                  <a:pt x="350888" y="29476"/>
                </a:lnTo>
                <a:lnTo>
                  <a:pt x="350939" y="29806"/>
                </a:lnTo>
                <a:lnTo>
                  <a:pt x="350939" y="5854"/>
                </a:lnTo>
                <a:lnTo>
                  <a:pt x="345909" y="2463"/>
                </a:lnTo>
                <a:lnTo>
                  <a:pt x="346163" y="2463"/>
                </a:lnTo>
                <a:lnTo>
                  <a:pt x="332727" y="0"/>
                </a:lnTo>
                <a:lnTo>
                  <a:pt x="319582" y="2463"/>
                </a:lnTo>
                <a:lnTo>
                  <a:pt x="309968" y="9067"/>
                </a:lnTo>
                <a:lnTo>
                  <a:pt x="304050" y="18580"/>
                </a:lnTo>
                <a:lnTo>
                  <a:pt x="302094" y="29476"/>
                </a:lnTo>
                <a:lnTo>
                  <a:pt x="302031" y="29806"/>
                </a:lnTo>
                <a:lnTo>
                  <a:pt x="304025" y="40741"/>
                </a:lnTo>
                <a:lnTo>
                  <a:pt x="304076" y="41021"/>
                </a:lnTo>
                <a:lnTo>
                  <a:pt x="309956" y="50253"/>
                </a:lnTo>
                <a:lnTo>
                  <a:pt x="310057" y="50419"/>
                </a:lnTo>
                <a:lnTo>
                  <a:pt x="319722" y="56870"/>
                </a:lnTo>
                <a:lnTo>
                  <a:pt x="332828" y="59270"/>
                </a:lnTo>
                <a:lnTo>
                  <a:pt x="345706" y="56870"/>
                </a:lnTo>
                <a:lnTo>
                  <a:pt x="345909" y="56870"/>
                </a:lnTo>
                <a:lnTo>
                  <a:pt x="355561" y="50253"/>
                </a:lnTo>
                <a:lnTo>
                  <a:pt x="355854" y="49784"/>
                </a:lnTo>
                <a:lnTo>
                  <a:pt x="361416" y="40741"/>
                </a:lnTo>
                <a:lnTo>
                  <a:pt x="363334" y="29806"/>
                </a:lnTo>
                <a:lnTo>
                  <a:pt x="363397" y="29476"/>
                </a:lnTo>
                <a:close/>
              </a:path>
              <a:path w="591185" h="292734">
                <a:moveTo>
                  <a:pt x="368579" y="117563"/>
                </a:moveTo>
                <a:lnTo>
                  <a:pt x="322211" y="117563"/>
                </a:lnTo>
                <a:lnTo>
                  <a:pt x="322211" y="127165"/>
                </a:lnTo>
                <a:lnTo>
                  <a:pt x="339432" y="127165"/>
                </a:lnTo>
                <a:lnTo>
                  <a:pt x="339432" y="174739"/>
                </a:lnTo>
                <a:lnTo>
                  <a:pt x="351358" y="174739"/>
                </a:lnTo>
                <a:lnTo>
                  <a:pt x="351358" y="127165"/>
                </a:lnTo>
                <a:lnTo>
                  <a:pt x="368579" y="127165"/>
                </a:lnTo>
                <a:lnTo>
                  <a:pt x="368579" y="117563"/>
                </a:lnTo>
                <a:close/>
              </a:path>
              <a:path w="591185" h="292734">
                <a:moveTo>
                  <a:pt x="403783" y="234035"/>
                </a:moveTo>
                <a:lnTo>
                  <a:pt x="357416" y="234035"/>
                </a:lnTo>
                <a:lnTo>
                  <a:pt x="357416" y="243636"/>
                </a:lnTo>
                <a:lnTo>
                  <a:pt x="374637" y="243636"/>
                </a:lnTo>
                <a:lnTo>
                  <a:pt x="374637" y="291211"/>
                </a:lnTo>
                <a:lnTo>
                  <a:pt x="386562" y="291211"/>
                </a:lnTo>
                <a:lnTo>
                  <a:pt x="386562" y="243636"/>
                </a:lnTo>
                <a:lnTo>
                  <a:pt x="403783" y="243636"/>
                </a:lnTo>
                <a:lnTo>
                  <a:pt x="403783" y="234035"/>
                </a:lnTo>
                <a:close/>
              </a:path>
              <a:path w="591185" h="292734">
                <a:moveTo>
                  <a:pt x="408914" y="1092"/>
                </a:moveTo>
                <a:lnTo>
                  <a:pt x="397090" y="1092"/>
                </a:lnTo>
                <a:lnTo>
                  <a:pt x="397090" y="58280"/>
                </a:lnTo>
                <a:lnTo>
                  <a:pt x="408914" y="58280"/>
                </a:lnTo>
                <a:lnTo>
                  <a:pt x="408914" y="1092"/>
                </a:lnTo>
                <a:close/>
              </a:path>
              <a:path w="591185" h="292734">
                <a:moveTo>
                  <a:pt x="447814" y="117563"/>
                </a:moveTo>
                <a:lnTo>
                  <a:pt x="436778" y="117563"/>
                </a:lnTo>
                <a:lnTo>
                  <a:pt x="436778" y="160845"/>
                </a:lnTo>
                <a:lnTo>
                  <a:pt x="433019" y="166141"/>
                </a:lnTo>
                <a:lnTo>
                  <a:pt x="414032" y="166141"/>
                </a:lnTo>
                <a:lnTo>
                  <a:pt x="410057" y="161607"/>
                </a:lnTo>
                <a:lnTo>
                  <a:pt x="410057" y="117563"/>
                </a:lnTo>
                <a:lnTo>
                  <a:pt x="398132" y="117563"/>
                </a:lnTo>
                <a:lnTo>
                  <a:pt x="398132" y="151345"/>
                </a:lnTo>
                <a:lnTo>
                  <a:pt x="399656" y="161632"/>
                </a:lnTo>
                <a:lnTo>
                  <a:pt x="404317" y="169291"/>
                </a:lnTo>
                <a:lnTo>
                  <a:pt x="412203" y="174091"/>
                </a:lnTo>
                <a:lnTo>
                  <a:pt x="423418" y="175742"/>
                </a:lnTo>
                <a:lnTo>
                  <a:pt x="434073" y="174002"/>
                </a:lnTo>
                <a:lnTo>
                  <a:pt x="441706" y="168986"/>
                </a:lnTo>
                <a:lnTo>
                  <a:pt x="446290" y="160972"/>
                </a:lnTo>
                <a:lnTo>
                  <a:pt x="447814" y="150241"/>
                </a:lnTo>
                <a:lnTo>
                  <a:pt x="447814" y="117563"/>
                </a:lnTo>
                <a:close/>
              </a:path>
              <a:path w="591185" h="292734">
                <a:moveTo>
                  <a:pt x="469150" y="265163"/>
                </a:moveTo>
                <a:lnTo>
                  <a:pt x="461530" y="260959"/>
                </a:lnTo>
                <a:lnTo>
                  <a:pt x="446963" y="254673"/>
                </a:lnTo>
                <a:lnTo>
                  <a:pt x="442429" y="253250"/>
                </a:lnTo>
                <a:lnTo>
                  <a:pt x="442429" y="244297"/>
                </a:lnTo>
                <a:lnTo>
                  <a:pt x="445973" y="242316"/>
                </a:lnTo>
                <a:lnTo>
                  <a:pt x="456349" y="242316"/>
                </a:lnTo>
                <a:lnTo>
                  <a:pt x="460641" y="244411"/>
                </a:lnTo>
                <a:lnTo>
                  <a:pt x="462749" y="245846"/>
                </a:lnTo>
                <a:lnTo>
                  <a:pt x="467487" y="237566"/>
                </a:lnTo>
                <a:lnTo>
                  <a:pt x="459879" y="232930"/>
                </a:lnTo>
                <a:lnTo>
                  <a:pt x="440004" y="232930"/>
                </a:lnTo>
                <a:lnTo>
                  <a:pt x="431177" y="238556"/>
                </a:lnTo>
                <a:lnTo>
                  <a:pt x="431177" y="257975"/>
                </a:lnTo>
                <a:lnTo>
                  <a:pt x="436803" y="262293"/>
                </a:lnTo>
                <a:lnTo>
                  <a:pt x="452374" y="269468"/>
                </a:lnTo>
                <a:lnTo>
                  <a:pt x="457784" y="270789"/>
                </a:lnTo>
                <a:lnTo>
                  <a:pt x="457784" y="280403"/>
                </a:lnTo>
                <a:lnTo>
                  <a:pt x="453809" y="282829"/>
                </a:lnTo>
                <a:lnTo>
                  <a:pt x="440436" y="282829"/>
                </a:lnTo>
                <a:lnTo>
                  <a:pt x="436359" y="279514"/>
                </a:lnTo>
                <a:lnTo>
                  <a:pt x="434708" y="278422"/>
                </a:lnTo>
                <a:lnTo>
                  <a:pt x="429742" y="286689"/>
                </a:lnTo>
                <a:lnTo>
                  <a:pt x="432282" y="288785"/>
                </a:lnTo>
                <a:lnTo>
                  <a:pt x="438238" y="292214"/>
                </a:lnTo>
                <a:lnTo>
                  <a:pt x="447954" y="292214"/>
                </a:lnTo>
                <a:lnTo>
                  <a:pt x="456806" y="291058"/>
                </a:lnTo>
                <a:lnTo>
                  <a:pt x="463473" y="287743"/>
                </a:lnTo>
                <a:lnTo>
                  <a:pt x="467677" y="282422"/>
                </a:lnTo>
                <a:lnTo>
                  <a:pt x="469150" y="275323"/>
                </a:lnTo>
                <a:lnTo>
                  <a:pt x="469150" y="265163"/>
                </a:lnTo>
                <a:close/>
              </a:path>
              <a:path w="591185" h="292734">
                <a:moveTo>
                  <a:pt x="486270" y="1104"/>
                </a:moveTo>
                <a:lnTo>
                  <a:pt x="439902" y="1104"/>
                </a:lnTo>
                <a:lnTo>
                  <a:pt x="439902" y="10706"/>
                </a:lnTo>
                <a:lnTo>
                  <a:pt x="457123" y="10706"/>
                </a:lnTo>
                <a:lnTo>
                  <a:pt x="457123" y="58280"/>
                </a:lnTo>
                <a:lnTo>
                  <a:pt x="469049" y="58280"/>
                </a:lnTo>
                <a:lnTo>
                  <a:pt x="469049" y="10706"/>
                </a:lnTo>
                <a:lnTo>
                  <a:pt x="486270" y="10706"/>
                </a:lnTo>
                <a:lnTo>
                  <a:pt x="486270" y="1104"/>
                </a:lnTo>
                <a:close/>
              </a:path>
              <a:path w="591185" h="292734">
                <a:moveTo>
                  <a:pt x="524205" y="117563"/>
                </a:moveTo>
                <a:lnTo>
                  <a:pt x="477837" y="117563"/>
                </a:lnTo>
                <a:lnTo>
                  <a:pt x="477837" y="127165"/>
                </a:lnTo>
                <a:lnTo>
                  <a:pt x="495058" y="127165"/>
                </a:lnTo>
                <a:lnTo>
                  <a:pt x="495058" y="174739"/>
                </a:lnTo>
                <a:lnTo>
                  <a:pt x="506984" y="174739"/>
                </a:lnTo>
                <a:lnTo>
                  <a:pt x="506984" y="127165"/>
                </a:lnTo>
                <a:lnTo>
                  <a:pt x="524205" y="127165"/>
                </a:lnTo>
                <a:lnTo>
                  <a:pt x="524205" y="117563"/>
                </a:lnTo>
                <a:close/>
              </a:path>
              <a:path w="591185" h="292734">
                <a:moveTo>
                  <a:pt x="590867" y="165366"/>
                </a:moveTo>
                <a:lnTo>
                  <a:pt x="565810" y="165366"/>
                </a:lnTo>
                <a:lnTo>
                  <a:pt x="565810" y="149580"/>
                </a:lnTo>
                <a:lnTo>
                  <a:pt x="587552" y="149580"/>
                </a:lnTo>
                <a:lnTo>
                  <a:pt x="587552" y="140639"/>
                </a:lnTo>
                <a:lnTo>
                  <a:pt x="565810" y="140639"/>
                </a:lnTo>
                <a:lnTo>
                  <a:pt x="565810" y="126949"/>
                </a:lnTo>
                <a:lnTo>
                  <a:pt x="590207" y="126949"/>
                </a:lnTo>
                <a:lnTo>
                  <a:pt x="590207" y="117563"/>
                </a:lnTo>
                <a:lnTo>
                  <a:pt x="554101" y="117563"/>
                </a:lnTo>
                <a:lnTo>
                  <a:pt x="554101" y="174752"/>
                </a:lnTo>
                <a:lnTo>
                  <a:pt x="590867" y="174752"/>
                </a:lnTo>
                <a:lnTo>
                  <a:pt x="590867" y="1653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78991" y="1727199"/>
            <a:ext cx="609600" cy="1699260"/>
          </a:xfrm>
          <a:custGeom>
            <a:avLst/>
            <a:gdLst/>
            <a:ahLst/>
            <a:cxnLst/>
            <a:rect l="l" t="t" r="r" b="b"/>
            <a:pathLst>
              <a:path w="609600" h="1699260">
                <a:moveTo>
                  <a:pt x="609168" y="0"/>
                </a:moveTo>
                <a:lnTo>
                  <a:pt x="0" y="0"/>
                </a:lnTo>
                <a:lnTo>
                  <a:pt x="0" y="1698701"/>
                </a:lnTo>
                <a:lnTo>
                  <a:pt x="609168" y="1698701"/>
                </a:lnTo>
                <a:lnTo>
                  <a:pt x="609168" y="0"/>
                </a:lnTo>
                <a:close/>
              </a:path>
            </a:pathLst>
          </a:custGeom>
          <a:solidFill>
            <a:srgbClr val="9E3D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78991" y="1727199"/>
            <a:ext cx="612775" cy="1715770"/>
          </a:xfrm>
          <a:custGeom>
            <a:avLst/>
            <a:gdLst/>
            <a:ahLst/>
            <a:cxnLst/>
            <a:rect l="l" t="t" r="r" b="b"/>
            <a:pathLst>
              <a:path w="612775" h="1715770">
                <a:moveTo>
                  <a:pt x="612648" y="0"/>
                </a:moveTo>
                <a:lnTo>
                  <a:pt x="0" y="857681"/>
                </a:lnTo>
                <a:lnTo>
                  <a:pt x="612648" y="1715363"/>
                </a:lnTo>
                <a:lnTo>
                  <a:pt x="612648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3428999"/>
            <a:ext cx="9144000" cy="1719580"/>
          </a:xfrm>
          <a:custGeom>
            <a:avLst/>
            <a:gdLst/>
            <a:ahLst/>
            <a:cxnLst/>
            <a:rect l="l" t="t" r="r" b="b"/>
            <a:pathLst>
              <a:path w="9144000" h="1719579">
                <a:moveTo>
                  <a:pt x="9144000" y="0"/>
                </a:moveTo>
                <a:lnTo>
                  <a:pt x="0" y="0"/>
                </a:lnTo>
                <a:lnTo>
                  <a:pt x="0" y="1719072"/>
                </a:lnTo>
                <a:lnTo>
                  <a:pt x="9144000" y="1719072"/>
                </a:lnTo>
                <a:lnTo>
                  <a:pt x="9144000" y="0"/>
                </a:lnTo>
                <a:close/>
              </a:path>
            </a:pathLst>
          </a:custGeom>
          <a:solidFill>
            <a:srgbClr val="F3C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87550" y="1766280"/>
            <a:ext cx="5497830" cy="1249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80692" y="3470262"/>
            <a:ext cx="396430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86800" y="3428999"/>
            <a:ext cx="457200" cy="1719580"/>
          </a:xfrm>
          <a:custGeom>
            <a:avLst/>
            <a:gdLst/>
            <a:ahLst/>
            <a:cxnLst/>
            <a:rect l="l" t="t" r="r" b="b"/>
            <a:pathLst>
              <a:path w="457200" h="1719579">
                <a:moveTo>
                  <a:pt x="0" y="1719072"/>
                </a:moveTo>
                <a:lnTo>
                  <a:pt x="457200" y="1719072"/>
                </a:lnTo>
                <a:lnTo>
                  <a:pt x="4572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solidFill>
            <a:srgbClr val="F3C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686800" y="0"/>
            <a:ext cx="457200" cy="3429000"/>
          </a:xfrm>
          <a:custGeom>
            <a:avLst/>
            <a:gdLst/>
            <a:ahLst/>
            <a:cxnLst/>
            <a:rect l="l" t="t" r="r" b="b"/>
            <a:pathLst>
              <a:path w="457200" h="3429000">
                <a:moveTo>
                  <a:pt x="457200" y="0"/>
                </a:moveTo>
                <a:lnTo>
                  <a:pt x="0" y="0"/>
                </a:lnTo>
                <a:lnTo>
                  <a:pt x="0" y="3429000"/>
                </a:lnTo>
                <a:lnTo>
                  <a:pt x="457200" y="3429000"/>
                </a:lnTo>
                <a:lnTo>
                  <a:pt x="457200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350" y="965199"/>
            <a:ext cx="8680450" cy="0"/>
          </a:xfrm>
          <a:custGeom>
            <a:avLst/>
            <a:gdLst/>
            <a:ahLst/>
            <a:cxnLst/>
            <a:rect l="l" t="t" r="r" b="b"/>
            <a:pathLst>
              <a:path w="8680450" h="0">
                <a:moveTo>
                  <a:pt x="0" y="0"/>
                </a:moveTo>
                <a:lnTo>
                  <a:pt x="8680450" y="0"/>
                </a:lnTo>
              </a:path>
            </a:pathLst>
          </a:custGeom>
          <a:ln w="12700">
            <a:solidFill>
              <a:srgbClr val="F3CE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535166" y="4551166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10">
                <a:moveTo>
                  <a:pt x="223888" y="0"/>
                </a:moveTo>
                <a:lnTo>
                  <a:pt x="178767" y="4549"/>
                </a:lnTo>
                <a:lnTo>
                  <a:pt x="136742" y="17596"/>
                </a:lnTo>
                <a:lnTo>
                  <a:pt x="98711" y="38241"/>
                </a:lnTo>
                <a:lnTo>
                  <a:pt x="65576" y="65582"/>
                </a:lnTo>
                <a:lnTo>
                  <a:pt x="38237" y="98720"/>
                </a:lnTo>
                <a:lnTo>
                  <a:pt x="17594" y="136752"/>
                </a:lnTo>
                <a:lnTo>
                  <a:pt x="4548" y="178779"/>
                </a:lnTo>
                <a:lnTo>
                  <a:pt x="0" y="223901"/>
                </a:lnTo>
                <a:lnTo>
                  <a:pt x="4548" y="269025"/>
                </a:lnTo>
                <a:lnTo>
                  <a:pt x="17594" y="311054"/>
                </a:lnTo>
                <a:lnTo>
                  <a:pt x="38237" y="349087"/>
                </a:lnTo>
                <a:lnTo>
                  <a:pt x="65576" y="382223"/>
                </a:lnTo>
                <a:lnTo>
                  <a:pt x="98711" y="409563"/>
                </a:lnTo>
                <a:lnTo>
                  <a:pt x="136742" y="430207"/>
                </a:lnTo>
                <a:lnTo>
                  <a:pt x="178767" y="443253"/>
                </a:lnTo>
                <a:lnTo>
                  <a:pt x="223888" y="447802"/>
                </a:lnTo>
                <a:lnTo>
                  <a:pt x="269012" y="443253"/>
                </a:lnTo>
                <a:lnTo>
                  <a:pt x="311041" y="430207"/>
                </a:lnTo>
                <a:lnTo>
                  <a:pt x="349074" y="409563"/>
                </a:lnTo>
                <a:lnTo>
                  <a:pt x="382211" y="382223"/>
                </a:lnTo>
                <a:lnTo>
                  <a:pt x="409551" y="349087"/>
                </a:lnTo>
                <a:lnTo>
                  <a:pt x="430194" y="311054"/>
                </a:lnTo>
                <a:lnTo>
                  <a:pt x="443240" y="269025"/>
                </a:lnTo>
                <a:lnTo>
                  <a:pt x="447789" y="223901"/>
                </a:lnTo>
                <a:lnTo>
                  <a:pt x="443240" y="178779"/>
                </a:lnTo>
                <a:lnTo>
                  <a:pt x="430194" y="136752"/>
                </a:lnTo>
                <a:lnTo>
                  <a:pt x="409551" y="98720"/>
                </a:lnTo>
                <a:lnTo>
                  <a:pt x="382211" y="65582"/>
                </a:lnTo>
                <a:lnTo>
                  <a:pt x="349074" y="38241"/>
                </a:lnTo>
                <a:lnTo>
                  <a:pt x="311041" y="17596"/>
                </a:lnTo>
                <a:lnTo>
                  <a:pt x="269012" y="4549"/>
                </a:lnTo>
                <a:lnTo>
                  <a:pt x="2238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3110" y="4648475"/>
            <a:ext cx="393392" cy="25259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049324" y="4677841"/>
            <a:ext cx="393700" cy="194945"/>
          </a:xfrm>
          <a:custGeom>
            <a:avLst/>
            <a:gdLst/>
            <a:ahLst/>
            <a:cxnLst/>
            <a:rect l="l" t="t" r="r" b="b"/>
            <a:pathLst>
              <a:path w="393700" h="194945">
                <a:moveTo>
                  <a:pt x="10579" y="78232"/>
                </a:moveTo>
                <a:lnTo>
                  <a:pt x="2730" y="78232"/>
                </a:lnTo>
                <a:lnTo>
                  <a:pt x="2730" y="116293"/>
                </a:lnTo>
                <a:lnTo>
                  <a:pt x="10579" y="116293"/>
                </a:lnTo>
                <a:lnTo>
                  <a:pt x="10579" y="78232"/>
                </a:lnTo>
                <a:close/>
              </a:path>
              <a:path w="393700" h="194945">
                <a:moveTo>
                  <a:pt x="36728" y="19240"/>
                </a:moveTo>
                <a:lnTo>
                  <a:pt x="35382" y="11645"/>
                </a:lnTo>
                <a:lnTo>
                  <a:pt x="32080" y="6972"/>
                </a:lnTo>
                <a:lnTo>
                  <a:pt x="31254" y="5803"/>
                </a:lnTo>
                <a:lnTo>
                  <a:pt x="28498" y="4356"/>
                </a:lnTo>
                <a:lnTo>
                  <a:pt x="28498" y="10566"/>
                </a:lnTo>
                <a:lnTo>
                  <a:pt x="28498" y="28346"/>
                </a:lnTo>
                <a:lnTo>
                  <a:pt x="23647" y="32537"/>
                </a:lnTo>
                <a:lnTo>
                  <a:pt x="10210" y="32537"/>
                </a:lnTo>
                <a:lnTo>
                  <a:pt x="10210" y="6972"/>
                </a:lnTo>
                <a:lnTo>
                  <a:pt x="23876" y="6972"/>
                </a:lnTo>
                <a:lnTo>
                  <a:pt x="28498" y="10566"/>
                </a:lnTo>
                <a:lnTo>
                  <a:pt x="28498" y="4356"/>
                </a:lnTo>
                <a:lnTo>
                  <a:pt x="24180" y="2057"/>
                </a:lnTo>
                <a:lnTo>
                  <a:pt x="14033" y="723"/>
                </a:lnTo>
                <a:lnTo>
                  <a:pt x="2349" y="723"/>
                </a:lnTo>
                <a:lnTo>
                  <a:pt x="2349" y="38773"/>
                </a:lnTo>
                <a:lnTo>
                  <a:pt x="13741" y="38773"/>
                </a:lnTo>
                <a:lnTo>
                  <a:pt x="24028" y="37299"/>
                </a:lnTo>
                <a:lnTo>
                  <a:pt x="31191" y="33197"/>
                </a:lnTo>
                <a:lnTo>
                  <a:pt x="31635" y="32537"/>
                </a:lnTo>
                <a:lnTo>
                  <a:pt x="35369" y="27012"/>
                </a:lnTo>
                <a:lnTo>
                  <a:pt x="36728" y="19240"/>
                </a:lnTo>
                <a:close/>
              </a:path>
              <a:path w="393700" h="194945">
                <a:moveTo>
                  <a:pt x="40843" y="174625"/>
                </a:moveTo>
                <a:lnTo>
                  <a:pt x="39573" y="167576"/>
                </a:lnTo>
                <a:lnTo>
                  <a:pt x="39497" y="167157"/>
                </a:lnTo>
                <a:lnTo>
                  <a:pt x="35814" y="161328"/>
                </a:lnTo>
                <a:lnTo>
                  <a:pt x="35623" y="161036"/>
                </a:lnTo>
                <a:lnTo>
                  <a:pt x="35547" y="160896"/>
                </a:lnTo>
                <a:lnTo>
                  <a:pt x="32423" y="158813"/>
                </a:lnTo>
                <a:lnTo>
                  <a:pt x="32423" y="167373"/>
                </a:lnTo>
                <a:lnTo>
                  <a:pt x="32334" y="182308"/>
                </a:lnTo>
                <a:lnTo>
                  <a:pt x="28651" y="188137"/>
                </a:lnTo>
                <a:lnTo>
                  <a:pt x="12268" y="188137"/>
                </a:lnTo>
                <a:lnTo>
                  <a:pt x="8572" y="182308"/>
                </a:lnTo>
                <a:lnTo>
                  <a:pt x="8458" y="182130"/>
                </a:lnTo>
                <a:lnTo>
                  <a:pt x="8394" y="167373"/>
                </a:lnTo>
                <a:lnTo>
                  <a:pt x="12344" y="161328"/>
                </a:lnTo>
                <a:lnTo>
                  <a:pt x="28727" y="161328"/>
                </a:lnTo>
                <a:lnTo>
                  <a:pt x="32423" y="167373"/>
                </a:lnTo>
                <a:lnTo>
                  <a:pt x="32423" y="158813"/>
                </a:lnTo>
                <a:lnTo>
                  <a:pt x="29197" y="156654"/>
                </a:lnTo>
                <a:lnTo>
                  <a:pt x="29375" y="156654"/>
                </a:lnTo>
                <a:lnTo>
                  <a:pt x="20421" y="155003"/>
                </a:lnTo>
                <a:lnTo>
                  <a:pt x="0" y="174840"/>
                </a:lnTo>
                <a:lnTo>
                  <a:pt x="1308" y="181965"/>
                </a:lnTo>
                <a:lnTo>
                  <a:pt x="1371" y="182308"/>
                </a:lnTo>
                <a:lnTo>
                  <a:pt x="5346" y="188569"/>
                </a:lnTo>
                <a:lnTo>
                  <a:pt x="11785" y="192862"/>
                </a:lnTo>
                <a:lnTo>
                  <a:pt x="20497" y="194462"/>
                </a:lnTo>
                <a:lnTo>
                  <a:pt x="29070" y="192862"/>
                </a:lnTo>
                <a:lnTo>
                  <a:pt x="29210" y="192862"/>
                </a:lnTo>
                <a:lnTo>
                  <a:pt x="35471" y="188569"/>
                </a:lnTo>
                <a:lnTo>
                  <a:pt x="35826" y="188137"/>
                </a:lnTo>
                <a:lnTo>
                  <a:pt x="39408" y="182308"/>
                </a:lnTo>
                <a:lnTo>
                  <a:pt x="39522" y="182130"/>
                </a:lnTo>
                <a:lnTo>
                  <a:pt x="40805" y="174840"/>
                </a:lnTo>
                <a:lnTo>
                  <a:pt x="40843" y="174625"/>
                </a:lnTo>
                <a:close/>
              </a:path>
              <a:path w="393700" h="194945">
                <a:moveTo>
                  <a:pt x="69291" y="78232"/>
                </a:moveTo>
                <a:lnTo>
                  <a:pt x="62153" y="78232"/>
                </a:lnTo>
                <a:lnTo>
                  <a:pt x="62153" y="102184"/>
                </a:lnTo>
                <a:lnTo>
                  <a:pt x="62458" y="105346"/>
                </a:lnTo>
                <a:lnTo>
                  <a:pt x="62484" y="105714"/>
                </a:lnTo>
                <a:lnTo>
                  <a:pt x="60655" y="102184"/>
                </a:lnTo>
                <a:lnTo>
                  <a:pt x="50380" y="88049"/>
                </a:lnTo>
                <a:lnTo>
                  <a:pt x="43281" y="78232"/>
                </a:lnTo>
                <a:lnTo>
                  <a:pt x="35344" y="78232"/>
                </a:lnTo>
                <a:lnTo>
                  <a:pt x="35344" y="116281"/>
                </a:lnTo>
                <a:lnTo>
                  <a:pt x="42468" y="116281"/>
                </a:lnTo>
                <a:lnTo>
                  <a:pt x="42468" y="91008"/>
                </a:lnTo>
                <a:lnTo>
                  <a:pt x="42252" y="88366"/>
                </a:lnTo>
                <a:lnTo>
                  <a:pt x="42227" y="88049"/>
                </a:lnTo>
                <a:lnTo>
                  <a:pt x="43738" y="91008"/>
                </a:lnTo>
                <a:lnTo>
                  <a:pt x="43865" y="91236"/>
                </a:lnTo>
                <a:lnTo>
                  <a:pt x="62153" y="116281"/>
                </a:lnTo>
                <a:lnTo>
                  <a:pt x="69291" y="116281"/>
                </a:lnTo>
                <a:lnTo>
                  <a:pt x="69291" y="105714"/>
                </a:lnTo>
                <a:lnTo>
                  <a:pt x="69291" y="78232"/>
                </a:lnTo>
                <a:close/>
              </a:path>
              <a:path w="393700" h="194945">
                <a:moveTo>
                  <a:pt x="83312" y="32537"/>
                </a:moveTo>
                <a:lnTo>
                  <a:pt x="66636" y="32537"/>
                </a:lnTo>
                <a:lnTo>
                  <a:pt x="66636" y="22034"/>
                </a:lnTo>
                <a:lnTo>
                  <a:pt x="81114" y="22034"/>
                </a:lnTo>
                <a:lnTo>
                  <a:pt x="81114" y="16078"/>
                </a:lnTo>
                <a:lnTo>
                  <a:pt x="66636" y="16078"/>
                </a:lnTo>
                <a:lnTo>
                  <a:pt x="66636" y="6972"/>
                </a:lnTo>
                <a:lnTo>
                  <a:pt x="82867" y="6972"/>
                </a:lnTo>
                <a:lnTo>
                  <a:pt x="82867" y="723"/>
                </a:lnTo>
                <a:lnTo>
                  <a:pt x="58851" y="723"/>
                </a:lnTo>
                <a:lnTo>
                  <a:pt x="58851" y="38773"/>
                </a:lnTo>
                <a:lnTo>
                  <a:pt x="83312" y="38773"/>
                </a:lnTo>
                <a:lnTo>
                  <a:pt x="83312" y="32537"/>
                </a:lnTo>
                <a:close/>
              </a:path>
              <a:path w="393700" h="194945">
                <a:moveTo>
                  <a:pt x="86093" y="155752"/>
                </a:moveTo>
                <a:lnTo>
                  <a:pt x="62509" y="155752"/>
                </a:lnTo>
                <a:lnTo>
                  <a:pt x="62509" y="193802"/>
                </a:lnTo>
                <a:lnTo>
                  <a:pt x="70370" y="193802"/>
                </a:lnTo>
                <a:lnTo>
                  <a:pt x="70370" y="177863"/>
                </a:lnTo>
                <a:lnTo>
                  <a:pt x="84251" y="177863"/>
                </a:lnTo>
                <a:lnTo>
                  <a:pt x="84251" y="171767"/>
                </a:lnTo>
                <a:lnTo>
                  <a:pt x="70370" y="171767"/>
                </a:lnTo>
                <a:lnTo>
                  <a:pt x="70370" y="162064"/>
                </a:lnTo>
                <a:lnTo>
                  <a:pt x="86093" y="162064"/>
                </a:lnTo>
                <a:lnTo>
                  <a:pt x="86093" y="155752"/>
                </a:lnTo>
                <a:close/>
              </a:path>
              <a:path w="393700" h="194945">
                <a:moveTo>
                  <a:pt x="116878" y="98945"/>
                </a:moveTo>
                <a:lnTo>
                  <a:pt x="111810" y="96164"/>
                </a:lnTo>
                <a:lnTo>
                  <a:pt x="106451" y="93802"/>
                </a:lnTo>
                <a:lnTo>
                  <a:pt x="102108" y="91973"/>
                </a:lnTo>
                <a:lnTo>
                  <a:pt x="99098" y="91008"/>
                </a:lnTo>
                <a:lnTo>
                  <a:pt x="99098" y="85064"/>
                </a:lnTo>
                <a:lnTo>
                  <a:pt x="101447" y="83743"/>
                </a:lnTo>
                <a:lnTo>
                  <a:pt x="108356" y="83743"/>
                </a:lnTo>
                <a:lnTo>
                  <a:pt x="111226" y="85140"/>
                </a:lnTo>
                <a:lnTo>
                  <a:pt x="112623" y="86093"/>
                </a:lnTo>
                <a:lnTo>
                  <a:pt x="115773" y="80581"/>
                </a:lnTo>
                <a:lnTo>
                  <a:pt x="110705" y="77495"/>
                </a:lnTo>
                <a:lnTo>
                  <a:pt x="97485" y="77495"/>
                </a:lnTo>
                <a:lnTo>
                  <a:pt x="91617" y="81241"/>
                </a:lnTo>
                <a:lnTo>
                  <a:pt x="91617" y="94170"/>
                </a:lnTo>
                <a:lnTo>
                  <a:pt x="95351" y="97040"/>
                </a:lnTo>
                <a:lnTo>
                  <a:pt x="105714" y="101815"/>
                </a:lnTo>
                <a:lnTo>
                  <a:pt x="109321" y="102692"/>
                </a:lnTo>
                <a:lnTo>
                  <a:pt x="109321" y="109093"/>
                </a:lnTo>
                <a:lnTo>
                  <a:pt x="106667" y="110705"/>
                </a:lnTo>
                <a:lnTo>
                  <a:pt x="97777" y="110705"/>
                </a:lnTo>
                <a:lnTo>
                  <a:pt x="95059" y="108496"/>
                </a:lnTo>
                <a:lnTo>
                  <a:pt x="93954" y="107759"/>
                </a:lnTo>
                <a:lnTo>
                  <a:pt x="90652" y="113271"/>
                </a:lnTo>
                <a:lnTo>
                  <a:pt x="92341" y="114668"/>
                </a:lnTo>
                <a:lnTo>
                  <a:pt x="96304" y="116954"/>
                </a:lnTo>
                <a:lnTo>
                  <a:pt x="111518" y="116954"/>
                </a:lnTo>
                <a:lnTo>
                  <a:pt x="116878" y="112763"/>
                </a:lnTo>
                <a:lnTo>
                  <a:pt x="116878" y="98945"/>
                </a:lnTo>
                <a:close/>
              </a:path>
              <a:path w="393700" h="194945">
                <a:moveTo>
                  <a:pt x="132829" y="736"/>
                </a:moveTo>
                <a:lnTo>
                  <a:pt x="101981" y="736"/>
                </a:lnTo>
                <a:lnTo>
                  <a:pt x="101981" y="7124"/>
                </a:lnTo>
                <a:lnTo>
                  <a:pt x="113436" y="7124"/>
                </a:lnTo>
                <a:lnTo>
                  <a:pt x="113436" y="38785"/>
                </a:lnTo>
                <a:lnTo>
                  <a:pt x="121361" y="38785"/>
                </a:lnTo>
                <a:lnTo>
                  <a:pt x="121361" y="7124"/>
                </a:lnTo>
                <a:lnTo>
                  <a:pt x="132829" y="7124"/>
                </a:lnTo>
                <a:lnTo>
                  <a:pt x="132829" y="736"/>
                </a:lnTo>
                <a:close/>
              </a:path>
              <a:path w="393700" h="194945">
                <a:moveTo>
                  <a:pt x="165277" y="78244"/>
                </a:moveTo>
                <a:lnTo>
                  <a:pt x="134429" y="78244"/>
                </a:lnTo>
                <a:lnTo>
                  <a:pt x="134429" y="84632"/>
                </a:lnTo>
                <a:lnTo>
                  <a:pt x="145884" y="84632"/>
                </a:lnTo>
                <a:lnTo>
                  <a:pt x="145884" y="116293"/>
                </a:lnTo>
                <a:lnTo>
                  <a:pt x="153822" y="116293"/>
                </a:lnTo>
                <a:lnTo>
                  <a:pt x="153822" y="84632"/>
                </a:lnTo>
                <a:lnTo>
                  <a:pt x="165277" y="84632"/>
                </a:lnTo>
                <a:lnTo>
                  <a:pt x="165277" y="78244"/>
                </a:lnTo>
                <a:close/>
              </a:path>
              <a:path w="393700" h="194945">
                <a:moveTo>
                  <a:pt x="171386" y="193802"/>
                </a:moveTo>
                <a:lnTo>
                  <a:pt x="168313" y="186296"/>
                </a:lnTo>
                <a:lnTo>
                  <a:pt x="165849" y="180276"/>
                </a:lnTo>
                <a:lnTo>
                  <a:pt x="158902" y="163309"/>
                </a:lnTo>
                <a:lnTo>
                  <a:pt x="157937" y="160959"/>
                </a:lnTo>
                <a:lnTo>
                  <a:pt x="157937" y="180276"/>
                </a:lnTo>
                <a:lnTo>
                  <a:pt x="145669" y="180276"/>
                </a:lnTo>
                <a:lnTo>
                  <a:pt x="150596" y="166916"/>
                </a:lnTo>
                <a:lnTo>
                  <a:pt x="151688" y="163309"/>
                </a:lnTo>
                <a:lnTo>
                  <a:pt x="151841" y="163309"/>
                </a:lnTo>
                <a:lnTo>
                  <a:pt x="152869" y="166763"/>
                </a:lnTo>
                <a:lnTo>
                  <a:pt x="157937" y="180276"/>
                </a:lnTo>
                <a:lnTo>
                  <a:pt x="157937" y="160959"/>
                </a:lnTo>
                <a:lnTo>
                  <a:pt x="155803" y="155752"/>
                </a:lnTo>
                <a:lnTo>
                  <a:pt x="148170" y="155752"/>
                </a:lnTo>
                <a:lnTo>
                  <a:pt x="132892" y="193802"/>
                </a:lnTo>
                <a:lnTo>
                  <a:pt x="140677" y="193802"/>
                </a:lnTo>
                <a:lnTo>
                  <a:pt x="143459" y="186296"/>
                </a:lnTo>
                <a:lnTo>
                  <a:pt x="160210" y="186296"/>
                </a:lnTo>
                <a:lnTo>
                  <a:pt x="163080" y="193802"/>
                </a:lnTo>
                <a:lnTo>
                  <a:pt x="171386" y="193802"/>
                </a:lnTo>
                <a:close/>
              </a:path>
              <a:path w="393700" h="194945">
                <a:moveTo>
                  <a:pt x="183743" y="38773"/>
                </a:moveTo>
                <a:lnTo>
                  <a:pt x="173380" y="24091"/>
                </a:lnTo>
                <a:lnTo>
                  <a:pt x="172326" y="22987"/>
                </a:lnTo>
                <a:lnTo>
                  <a:pt x="171843" y="22479"/>
                </a:lnTo>
                <a:lnTo>
                  <a:pt x="170891" y="21729"/>
                </a:lnTo>
                <a:lnTo>
                  <a:pt x="176034" y="20929"/>
                </a:lnTo>
                <a:lnTo>
                  <a:pt x="180657" y="18059"/>
                </a:lnTo>
                <a:lnTo>
                  <a:pt x="180657" y="17475"/>
                </a:lnTo>
                <a:lnTo>
                  <a:pt x="180657" y="6680"/>
                </a:lnTo>
                <a:lnTo>
                  <a:pt x="180657" y="4470"/>
                </a:lnTo>
                <a:lnTo>
                  <a:pt x="175298" y="723"/>
                </a:lnTo>
                <a:lnTo>
                  <a:pt x="172720" y="723"/>
                </a:lnTo>
                <a:lnTo>
                  <a:pt x="172720" y="8369"/>
                </a:lnTo>
                <a:lnTo>
                  <a:pt x="172720" y="15570"/>
                </a:lnTo>
                <a:lnTo>
                  <a:pt x="170586" y="17475"/>
                </a:lnTo>
                <a:lnTo>
                  <a:pt x="160972" y="17475"/>
                </a:lnTo>
                <a:lnTo>
                  <a:pt x="160972" y="6680"/>
                </a:lnTo>
                <a:lnTo>
                  <a:pt x="170522" y="6680"/>
                </a:lnTo>
                <a:lnTo>
                  <a:pt x="172720" y="8369"/>
                </a:lnTo>
                <a:lnTo>
                  <a:pt x="172720" y="723"/>
                </a:lnTo>
                <a:lnTo>
                  <a:pt x="153111" y="723"/>
                </a:lnTo>
                <a:lnTo>
                  <a:pt x="153111" y="38773"/>
                </a:lnTo>
                <a:lnTo>
                  <a:pt x="160972" y="38773"/>
                </a:lnTo>
                <a:lnTo>
                  <a:pt x="160972" y="22987"/>
                </a:lnTo>
                <a:lnTo>
                  <a:pt x="163614" y="22987"/>
                </a:lnTo>
                <a:lnTo>
                  <a:pt x="164642" y="23431"/>
                </a:lnTo>
                <a:lnTo>
                  <a:pt x="174993" y="38773"/>
                </a:lnTo>
                <a:lnTo>
                  <a:pt x="183743" y="38773"/>
                </a:lnTo>
                <a:close/>
              </a:path>
              <a:path w="393700" h="194945">
                <a:moveTo>
                  <a:pt x="193789" y="78232"/>
                </a:moveTo>
                <a:lnTo>
                  <a:pt x="185928" y="78232"/>
                </a:lnTo>
                <a:lnTo>
                  <a:pt x="185928" y="116293"/>
                </a:lnTo>
                <a:lnTo>
                  <a:pt x="193789" y="116293"/>
                </a:lnTo>
                <a:lnTo>
                  <a:pt x="193789" y="78232"/>
                </a:lnTo>
                <a:close/>
              </a:path>
              <a:path w="393700" h="194945">
                <a:moveTo>
                  <a:pt x="222300" y="193802"/>
                </a:moveTo>
                <a:lnTo>
                  <a:pt x="211950" y="179108"/>
                </a:lnTo>
                <a:lnTo>
                  <a:pt x="210896" y="178015"/>
                </a:lnTo>
                <a:lnTo>
                  <a:pt x="210400" y="177495"/>
                </a:lnTo>
                <a:lnTo>
                  <a:pt x="209448" y="176758"/>
                </a:lnTo>
                <a:lnTo>
                  <a:pt x="214591" y="175945"/>
                </a:lnTo>
                <a:lnTo>
                  <a:pt x="219214" y="173088"/>
                </a:lnTo>
                <a:lnTo>
                  <a:pt x="219214" y="172504"/>
                </a:lnTo>
                <a:lnTo>
                  <a:pt x="219214" y="161696"/>
                </a:lnTo>
                <a:lnTo>
                  <a:pt x="219214" y="159499"/>
                </a:lnTo>
                <a:lnTo>
                  <a:pt x="213855" y="155752"/>
                </a:lnTo>
                <a:lnTo>
                  <a:pt x="211289" y="155752"/>
                </a:lnTo>
                <a:lnTo>
                  <a:pt x="211289" y="163385"/>
                </a:lnTo>
                <a:lnTo>
                  <a:pt x="211289" y="170586"/>
                </a:lnTo>
                <a:lnTo>
                  <a:pt x="209156" y="172504"/>
                </a:lnTo>
                <a:lnTo>
                  <a:pt x="199529" y="172504"/>
                </a:lnTo>
                <a:lnTo>
                  <a:pt x="199529" y="161696"/>
                </a:lnTo>
                <a:lnTo>
                  <a:pt x="209080" y="161696"/>
                </a:lnTo>
                <a:lnTo>
                  <a:pt x="211289" y="163385"/>
                </a:lnTo>
                <a:lnTo>
                  <a:pt x="211289" y="155752"/>
                </a:lnTo>
                <a:lnTo>
                  <a:pt x="191668" y="155752"/>
                </a:lnTo>
                <a:lnTo>
                  <a:pt x="191668" y="193802"/>
                </a:lnTo>
                <a:lnTo>
                  <a:pt x="199529" y="193802"/>
                </a:lnTo>
                <a:lnTo>
                  <a:pt x="199529" y="178015"/>
                </a:lnTo>
                <a:lnTo>
                  <a:pt x="202171" y="178015"/>
                </a:lnTo>
                <a:lnTo>
                  <a:pt x="203200" y="178447"/>
                </a:lnTo>
                <a:lnTo>
                  <a:pt x="213563" y="193802"/>
                </a:lnTo>
                <a:lnTo>
                  <a:pt x="222300" y="193802"/>
                </a:lnTo>
                <a:close/>
              </a:path>
              <a:path w="393700" h="194945">
                <a:moveTo>
                  <a:pt x="241846" y="19608"/>
                </a:moveTo>
                <a:lnTo>
                  <a:pt x="240563" y="12560"/>
                </a:lnTo>
                <a:lnTo>
                  <a:pt x="240487" y="12141"/>
                </a:lnTo>
                <a:lnTo>
                  <a:pt x="236804" y="6311"/>
                </a:lnTo>
                <a:lnTo>
                  <a:pt x="236626" y="6032"/>
                </a:lnTo>
                <a:lnTo>
                  <a:pt x="236537" y="5892"/>
                </a:lnTo>
                <a:lnTo>
                  <a:pt x="233426" y="3810"/>
                </a:lnTo>
                <a:lnTo>
                  <a:pt x="233426" y="12369"/>
                </a:lnTo>
                <a:lnTo>
                  <a:pt x="233337" y="27305"/>
                </a:lnTo>
                <a:lnTo>
                  <a:pt x="229654" y="33134"/>
                </a:lnTo>
                <a:lnTo>
                  <a:pt x="213271" y="33134"/>
                </a:lnTo>
                <a:lnTo>
                  <a:pt x="209562" y="27305"/>
                </a:lnTo>
                <a:lnTo>
                  <a:pt x="209448" y="27114"/>
                </a:lnTo>
                <a:lnTo>
                  <a:pt x="209397" y="12369"/>
                </a:lnTo>
                <a:lnTo>
                  <a:pt x="213347" y="6311"/>
                </a:lnTo>
                <a:lnTo>
                  <a:pt x="229717" y="6311"/>
                </a:lnTo>
                <a:lnTo>
                  <a:pt x="233426" y="12369"/>
                </a:lnTo>
                <a:lnTo>
                  <a:pt x="233426" y="3810"/>
                </a:lnTo>
                <a:lnTo>
                  <a:pt x="230200" y="1638"/>
                </a:lnTo>
                <a:lnTo>
                  <a:pt x="230378" y="1638"/>
                </a:lnTo>
                <a:lnTo>
                  <a:pt x="221424" y="0"/>
                </a:lnTo>
                <a:lnTo>
                  <a:pt x="201002" y="19837"/>
                </a:lnTo>
                <a:lnTo>
                  <a:pt x="202298" y="26962"/>
                </a:lnTo>
                <a:lnTo>
                  <a:pt x="202361" y="27305"/>
                </a:lnTo>
                <a:lnTo>
                  <a:pt x="206349" y="33553"/>
                </a:lnTo>
                <a:lnTo>
                  <a:pt x="212775" y="37846"/>
                </a:lnTo>
                <a:lnTo>
                  <a:pt x="221500" y="39446"/>
                </a:lnTo>
                <a:lnTo>
                  <a:pt x="230073" y="37846"/>
                </a:lnTo>
                <a:lnTo>
                  <a:pt x="230200" y="37846"/>
                </a:lnTo>
                <a:lnTo>
                  <a:pt x="241808" y="19837"/>
                </a:lnTo>
                <a:lnTo>
                  <a:pt x="241846" y="19608"/>
                </a:lnTo>
                <a:close/>
              </a:path>
              <a:path w="393700" h="194945">
                <a:moveTo>
                  <a:pt x="245287" y="78244"/>
                </a:moveTo>
                <a:lnTo>
                  <a:pt x="214439" y="78244"/>
                </a:lnTo>
                <a:lnTo>
                  <a:pt x="214439" y="84632"/>
                </a:lnTo>
                <a:lnTo>
                  <a:pt x="225894" y="84632"/>
                </a:lnTo>
                <a:lnTo>
                  <a:pt x="225894" y="116293"/>
                </a:lnTo>
                <a:lnTo>
                  <a:pt x="233832" y="116293"/>
                </a:lnTo>
                <a:lnTo>
                  <a:pt x="233832" y="84632"/>
                </a:lnTo>
                <a:lnTo>
                  <a:pt x="245287" y="84632"/>
                </a:lnTo>
                <a:lnTo>
                  <a:pt x="245287" y="78244"/>
                </a:lnTo>
                <a:close/>
              </a:path>
              <a:path w="393700" h="194945">
                <a:moveTo>
                  <a:pt x="268719" y="155752"/>
                </a:moveTo>
                <a:lnTo>
                  <a:pt x="237871" y="155752"/>
                </a:lnTo>
                <a:lnTo>
                  <a:pt x="237871" y="162140"/>
                </a:lnTo>
                <a:lnTo>
                  <a:pt x="249326" y="162140"/>
                </a:lnTo>
                <a:lnTo>
                  <a:pt x="249326" y="193802"/>
                </a:lnTo>
                <a:lnTo>
                  <a:pt x="257263" y="193802"/>
                </a:lnTo>
                <a:lnTo>
                  <a:pt x="257263" y="162140"/>
                </a:lnTo>
                <a:lnTo>
                  <a:pt x="268719" y="162140"/>
                </a:lnTo>
                <a:lnTo>
                  <a:pt x="268719" y="155752"/>
                </a:lnTo>
                <a:close/>
              </a:path>
              <a:path w="393700" h="194945">
                <a:moveTo>
                  <a:pt x="272110" y="723"/>
                </a:moveTo>
                <a:lnTo>
                  <a:pt x="264248" y="723"/>
                </a:lnTo>
                <a:lnTo>
                  <a:pt x="264248" y="38785"/>
                </a:lnTo>
                <a:lnTo>
                  <a:pt x="272110" y="38785"/>
                </a:lnTo>
                <a:lnTo>
                  <a:pt x="272110" y="723"/>
                </a:lnTo>
                <a:close/>
              </a:path>
              <a:path w="393700" h="194945">
                <a:moveTo>
                  <a:pt x="298030" y="78244"/>
                </a:moveTo>
                <a:lnTo>
                  <a:pt x="290677" y="78244"/>
                </a:lnTo>
                <a:lnTo>
                  <a:pt x="290677" y="107035"/>
                </a:lnTo>
                <a:lnTo>
                  <a:pt x="288175" y="110566"/>
                </a:lnTo>
                <a:lnTo>
                  <a:pt x="275539" y="110566"/>
                </a:lnTo>
                <a:lnTo>
                  <a:pt x="272897" y="107556"/>
                </a:lnTo>
                <a:lnTo>
                  <a:pt x="272897" y="78244"/>
                </a:lnTo>
                <a:lnTo>
                  <a:pt x="264960" y="78244"/>
                </a:lnTo>
                <a:lnTo>
                  <a:pt x="264960" y="100723"/>
                </a:lnTo>
                <a:lnTo>
                  <a:pt x="264960" y="110934"/>
                </a:lnTo>
                <a:lnTo>
                  <a:pt x="270332" y="116954"/>
                </a:lnTo>
                <a:lnTo>
                  <a:pt x="292582" y="116954"/>
                </a:lnTo>
                <a:lnTo>
                  <a:pt x="298030" y="110642"/>
                </a:lnTo>
                <a:lnTo>
                  <a:pt x="298030" y="78244"/>
                </a:lnTo>
                <a:close/>
              </a:path>
              <a:path w="393700" h="194945">
                <a:moveTo>
                  <a:pt x="312216" y="176466"/>
                </a:moveTo>
                <a:lnTo>
                  <a:pt x="307149" y="173672"/>
                </a:lnTo>
                <a:lnTo>
                  <a:pt x="297446" y="169494"/>
                </a:lnTo>
                <a:lnTo>
                  <a:pt x="294436" y="168529"/>
                </a:lnTo>
                <a:lnTo>
                  <a:pt x="294436" y="162585"/>
                </a:lnTo>
                <a:lnTo>
                  <a:pt x="296786" y="161251"/>
                </a:lnTo>
                <a:lnTo>
                  <a:pt x="303695" y="161251"/>
                </a:lnTo>
                <a:lnTo>
                  <a:pt x="306552" y="162661"/>
                </a:lnTo>
                <a:lnTo>
                  <a:pt x="307962" y="163614"/>
                </a:lnTo>
                <a:lnTo>
                  <a:pt x="311111" y="158102"/>
                </a:lnTo>
                <a:lnTo>
                  <a:pt x="306044" y="155016"/>
                </a:lnTo>
                <a:lnTo>
                  <a:pt x="292823" y="155016"/>
                </a:lnTo>
                <a:lnTo>
                  <a:pt x="286943" y="158762"/>
                </a:lnTo>
                <a:lnTo>
                  <a:pt x="286943" y="171691"/>
                </a:lnTo>
                <a:lnTo>
                  <a:pt x="290690" y="174561"/>
                </a:lnTo>
                <a:lnTo>
                  <a:pt x="301053" y="179336"/>
                </a:lnTo>
                <a:lnTo>
                  <a:pt x="304647" y="180213"/>
                </a:lnTo>
                <a:lnTo>
                  <a:pt x="304647" y="186613"/>
                </a:lnTo>
                <a:lnTo>
                  <a:pt x="302006" y="188226"/>
                </a:lnTo>
                <a:lnTo>
                  <a:pt x="293116" y="188226"/>
                </a:lnTo>
                <a:lnTo>
                  <a:pt x="290398" y="186016"/>
                </a:lnTo>
                <a:lnTo>
                  <a:pt x="289293" y="185280"/>
                </a:lnTo>
                <a:lnTo>
                  <a:pt x="285991" y="190792"/>
                </a:lnTo>
                <a:lnTo>
                  <a:pt x="287680" y="192189"/>
                </a:lnTo>
                <a:lnTo>
                  <a:pt x="291642" y="194475"/>
                </a:lnTo>
                <a:lnTo>
                  <a:pt x="306857" y="194475"/>
                </a:lnTo>
                <a:lnTo>
                  <a:pt x="312216" y="190271"/>
                </a:lnTo>
                <a:lnTo>
                  <a:pt x="312216" y="176466"/>
                </a:lnTo>
                <a:close/>
              </a:path>
              <a:path w="393700" h="194945">
                <a:moveTo>
                  <a:pt x="323608" y="736"/>
                </a:moveTo>
                <a:lnTo>
                  <a:pt x="292760" y="736"/>
                </a:lnTo>
                <a:lnTo>
                  <a:pt x="292760" y="7124"/>
                </a:lnTo>
                <a:lnTo>
                  <a:pt x="304215" y="7124"/>
                </a:lnTo>
                <a:lnTo>
                  <a:pt x="304215" y="38785"/>
                </a:lnTo>
                <a:lnTo>
                  <a:pt x="312153" y="38785"/>
                </a:lnTo>
                <a:lnTo>
                  <a:pt x="312153" y="7124"/>
                </a:lnTo>
                <a:lnTo>
                  <a:pt x="323608" y="7124"/>
                </a:lnTo>
                <a:lnTo>
                  <a:pt x="323608" y="736"/>
                </a:lnTo>
                <a:close/>
              </a:path>
              <a:path w="393700" h="194945">
                <a:moveTo>
                  <a:pt x="348856" y="78244"/>
                </a:moveTo>
                <a:lnTo>
                  <a:pt x="318008" y="78244"/>
                </a:lnTo>
                <a:lnTo>
                  <a:pt x="318008" y="84632"/>
                </a:lnTo>
                <a:lnTo>
                  <a:pt x="329463" y="84632"/>
                </a:lnTo>
                <a:lnTo>
                  <a:pt x="329463" y="116293"/>
                </a:lnTo>
                <a:lnTo>
                  <a:pt x="337400" y="116293"/>
                </a:lnTo>
                <a:lnTo>
                  <a:pt x="337400" y="84632"/>
                </a:lnTo>
                <a:lnTo>
                  <a:pt x="348856" y="84632"/>
                </a:lnTo>
                <a:lnTo>
                  <a:pt x="348856" y="78244"/>
                </a:lnTo>
                <a:close/>
              </a:path>
              <a:path w="393700" h="194945">
                <a:moveTo>
                  <a:pt x="393217" y="110045"/>
                </a:moveTo>
                <a:lnTo>
                  <a:pt x="376555" y="110045"/>
                </a:lnTo>
                <a:lnTo>
                  <a:pt x="376555" y="99529"/>
                </a:lnTo>
                <a:lnTo>
                  <a:pt x="391020" y="99529"/>
                </a:lnTo>
                <a:lnTo>
                  <a:pt x="391020" y="93586"/>
                </a:lnTo>
                <a:lnTo>
                  <a:pt x="376555" y="93586"/>
                </a:lnTo>
                <a:lnTo>
                  <a:pt x="376555" y="84480"/>
                </a:lnTo>
                <a:lnTo>
                  <a:pt x="392785" y="84480"/>
                </a:lnTo>
                <a:lnTo>
                  <a:pt x="392785" y="78232"/>
                </a:lnTo>
                <a:lnTo>
                  <a:pt x="368757" y="78232"/>
                </a:lnTo>
                <a:lnTo>
                  <a:pt x="368757" y="116281"/>
                </a:lnTo>
                <a:lnTo>
                  <a:pt x="393217" y="116281"/>
                </a:lnTo>
                <a:lnTo>
                  <a:pt x="393217" y="1100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86800" y="3428999"/>
            <a:ext cx="457200" cy="1719580"/>
          </a:xfrm>
          <a:custGeom>
            <a:avLst/>
            <a:gdLst/>
            <a:ahLst/>
            <a:cxnLst/>
            <a:rect l="l" t="t" r="r" b="b"/>
            <a:pathLst>
              <a:path w="457200" h="1719579">
                <a:moveTo>
                  <a:pt x="0" y="1719072"/>
                </a:moveTo>
                <a:lnTo>
                  <a:pt x="457200" y="1719072"/>
                </a:lnTo>
                <a:lnTo>
                  <a:pt x="4572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solidFill>
            <a:srgbClr val="F3C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686800" y="0"/>
            <a:ext cx="457200" cy="3429000"/>
          </a:xfrm>
          <a:custGeom>
            <a:avLst/>
            <a:gdLst/>
            <a:ahLst/>
            <a:cxnLst/>
            <a:rect l="l" t="t" r="r" b="b"/>
            <a:pathLst>
              <a:path w="457200" h="3429000">
                <a:moveTo>
                  <a:pt x="457200" y="0"/>
                </a:moveTo>
                <a:lnTo>
                  <a:pt x="0" y="0"/>
                </a:lnTo>
                <a:lnTo>
                  <a:pt x="0" y="3429000"/>
                </a:lnTo>
                <a:lnTo>
                  <a:pt x="457200" y="3429000"/>
                </a:lnTo>
                <a:lnTo>
                  <a:pt x="457200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535166" y="4551166"/>
            <a:ext cx="448309" cy="448309"/>
          </a:xfrm>
          <a:custGeom>
            <a:avLst/>
            <a:gdLst/>
            <a:ahLst/>
            <a:cxnLst/>
            <a:rect l="l" t="t" r="r" b="b"/>
            <a:pathLst>
              <a:path w="448309" h="448310">
                <a:moveTo>
                  <a:pt x="223888" y="0"/>
                </a:moveTo>
                <a:lnTo>
                  <a:pt x="178767" y="4549"/>
                </a:lnTo>
                <a:lnTo>
                  <a:pt x="136742" y="17596"/>
                </a:lnTo>
                <a:lnTo>
                  <a:pt x="98711" y="38241"/>
                </a:lnTo>
                <a:lnTo>
                  <a:pt x="65576" y="65582"/>
                </a:lnTo>
                <a:lnTo>
                  <a:pt x="38237" y="98720"/>
                </a:lnTo>
                <a:lnTo>
                  <a:pt x="17594" y="136752"/>
                </a:lnTo>
                <a:lnTo>
                  <a:pt x="4548" y="178779"/>
                </a:lnTo>
                <a:lnTo>
                  <a:pt x="0" y="223901"/>
                </a:lnTo>
                <a:lnTo>
                  <a:pt x="4548" y="269025"/>
                </a:lnTo>
                <a:lnTo>
                  <a:pt x="17594" y="311054"/>
                </a:lnTo>
                <a:lnTo>
                  <a:pt x="38237" y="349087"/>
                </a:lnTo>
                <a:lnTo>
                  <a:pt x="65576" y="382223"/>
                </a:lnTo>
                <a:lnTo>
                  <a:pt x="98711" y="409563"/>
                </a:lnTo>
                <a:lnTo>
                  <a:pt x="136742" y="430207"/>
                </a:lnTo>
                <a:lnTo>
                  <a:pt x="178767" y="443253"/>
                </a:lnTo>
                <a:lnTo>
                  <a:pt x="223888" y="447802"/>
                </a:lnTo>
                <a:lnTo>
                  <a:pt x="269012" y="443253"/>
                </a:lnTo>
                <a:lnTo>
                  <a:pt x="311041" y="430207"/>
                </a:lnTo>
                <a:lnTo>
                  <a:pt x="349074" y="409563"/>
                </a:lnTo>
                <a:lnTo>
                  <a:pt x="382211" y="382223"/>
                </a:lnTo>
                <a:lnTo>
                  <a:pt x="409551" y="349087"/>
                </a:lnTo>
                <a:lnTo>
                  <a:pt x="430194" y="311054"/>
                </a:lnTo>
                <a:lnTo>
                  <a:pt x="443240" y="269025"/>
                </a:lnTo>
                <a:lnTo>
                  <a:pt x="447789" y="223901"/>
                </a:lnTo>
                <a:lnTo>
                  <a:pt x="443240" y="178779"/>
                </a:lnTo>
                <a:lnTo>
                  <a:pt x="430194" y="136752"/>
                </a:lnTo>
                <a:lnTo>
                  <a:pt x="409551" y="98720"/>
                </a:lnTo>
                <a:lnTo>
                  <a:pt x="382211" y="65582"/>
                </a:lnTo>
                <a:lnTo>
                  <a:pt x="349074" y="38241"/>
                </a:lnTo>
                <a:lnTo>
                  <a:pt x="311041" y="17596"/>
                </a:lnTo>
                <a:lnTo>
                  <a:pt x="269012" y="4549"/>
                </a:lnTo>
                <a:lnTo>
                  <a:pt x="22388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3110" y="4648475"/>
            <a:ext cx="393392" cy="25259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049324" y="4677841"/>
            <a:ext cx="393700" cy="194945"/>
          </a:xfrm>
          <a:custGeom>
            <a:avLst/>
            <a:gdLst/>
            <a:ahLst/>
            <a:cxnLst/>
            <a:rect l="l" t="t" r="r" b="b"/>
            <a:pathLst>
              <a:path w="393700" h="194945">
                <a:moveTo>
                  <a:pt x="10579" y="78232"/>
                </a:moveTo>
                <a:lnTo>
                  <a:pt x="2730" y="78232"/>
                </a:lnTo>
                <a:lnTo>
                  <a:pt x="2730" y="116293"/>
                </a:lnTo>
                <a:lnTo>
                  <a:pt x="10579" y="116293"/>
                </a:lnTo>
                <a:lnTo>
                  <a:pt x="10579" y="78232"/>
                </a:lnTo>
                <a:close/>
              </a:path>
              <a:path w="393700" h="194945">
                <a:moveTo>
                  <a:pt x="36728" y="19240"/>
                </a:moveTo>
                <a:lnTo>
                  <a:pt x="35382" y="11645"/>
                </a:lnTo>
                <a:lnTo>
                  <a:pt x="32080" y="6972"/>
                </a:lnTo>
                <a:lnTo>
                  <a:pt x="31254" y="5803"/>
                </a:lnTo>
                <a:lnTo>
                  <a:pt x="28498" y="4356"/>
                </a:lnTo>
                <a:lnTo>
                  <a:pt x="28498" y="10566"/>
                </a:lnTo>
                <a:lnTo>
                  <a:pt x="28498" y="28346"/>
                </a:lnTo>
                <a:lnTo>
                  <a:pt x="23647" y="32537"/>
                </a:lnTo>
                <a:lnTo>
                  <a:pt x="10210" y="32537"/>
                </a:lnTo>
                <a:lnTo>
                  <a:pt x="10210" y="6972"/>
                </a:lnTo>
                <a:lnTo>
                  <a:pt x="23876" y="6972"/>
                </a:lnTo>
                <a:lnTo>
                  <a:pt x="28498" y="10566"/>
                </a:lnTo>
                <a:lnTo>
                  <a:pt x="28498" y="4356"/>
                </a:lnTo>
                <a:lnTo>
                  <a:pt x="24180" y="2057"/>
                </a:lnTo>
                <a:lnTo>
                  <a:pt x="14033" y="723"/>
                </a:lnTo>
                <a:lnTo>
                  <a:pt x="2349" y="723"/>
                </a:lnTo>
                <a:lnTo>
                  <a:pt x="2349" y="38773"/>
                </a:lnTo>
                <a:lnTo>
                  <a:pt x="13741" y="38773"/>
                </a:lnTo>
                <a:lnTo>
                  <a:pt x="24028" y="37299"/>
                </a:lnTo>
                <a:lnTo>
                  <a:pt x="31191" y="33197"/>
                </a:lnTo>
                <a:lnTo>
                  <a:pt x="31635" y="32537"/>
                </a:lnTo>
                <a:lnTo>
                  <a:pt x="35369" y="27012"/>
                </a:lnTo>
                <a:lnTo>
                  <a:pt x="36728" y="19240"/>
                </a:lnTo>
                <a:close/>
              </a:path>
              <a:path w="393700" h="194945">
                <a:moveTo>
                  <a:pt x="40843" y="174625"/>
                </a:moveTo>
                <a:lnTo>
                  <a:pt x="39573" y="167576"/>
                </a:lnTo>
                <a:lnTo>
                  <a:pt x="39497" y="167157"/>
                </a:lnTo>
                <a:lnTo>
                  <a:pt x="35814" y="161328"/>
                </a:lnTo>
                <a:lnTo>
                  <a:pt x="35623" y="161036"/>
                </a:lnTo>
                <a:lnTo>
                  <a:pt x="35547" y="160896"/>
                </a:lnTo>
                <a:lnTo>
                  <a:pt x="32423" y="158813"/>
                </a:lnTo>
                <a:lnTo>
                  <a:pt x="32423" y="167373"/>
                </a:lnTo>
                <a:lnTo>
                  <a:pt x="32334" y="182308"/>
                </a:lnTo>
                <a:lnTo>
                  <a:pt x="28651" y="188137"/>
                </a:lnTo>
                <a:lnTo>
                  <a:pt x="12268" y="188137"/>
                </a:lnTo>
                <a:lnTo>
                  <a:pt x="8572" y="182308"/>
                </a:lnTo>
                <a:lnTo>
                  <a:pt x="8458" y="182130"/>
                </a:lnTo>
                <a:lnTo>
                  <a:pt x="8394" y="167373"/>
                </a:lnTo>
                <a:lnTo>
                  <a:pt x="12344" y="161328"/>
                </a:lnTo>
                <a:lnTo>
                  <a:pt x="28727" y="161328"/>
                </a:lnTo>
                <a:lnTo>
                  <a:pt x="32423" y="167373"/>
                </a:lnTo>
                <a:lnTo>
                  <a:pt x="32423" y="158813"/>
                </a:lnTo>
                <a:lnTo>
                  <a:pt x="29197" y="156654"/>
                </a:lnTo>
                <a:lnTo>
                  <a:pt x="29375" y="156654"/>
                </a:lnTo>
                <a:lnTo>
                  <a:pt x="20421" y="155003"/>
                </a:lnTo>
                <a:lnTo>
                  <a:pt x="0" y="174840"/>
                </a:lnTo>
                <a:lnTo>
                  <a:pt x="1308" y="181965"/>
                </a:lnTo>
                <a:lnTo>
                  <a:pt x="1371" y="182308"/>
                </a:lnTo>
                <a:lnTo>
                  <a:pt x="5346" y="188569"/>
                </a:lnTo>
                <a:lnTo>
                  <a:pt x="11785" y="192862"/>
                </a:lnTo>
                <a:lnTo>
                  <a:pt x="20497" y="194462"/>
                </a:lnTo>
                <a:lnTo>
                  <a:pt x="29070" y="192862"/>
                </a:lnTo>
                <a:lnTo>
                  <a:pt x="29210" y="192862"/>
                </a:lnTo>
                <a:lnTo>
                  <a:pt x="35471" y="188569"/>
                </a:lnTo>
                <a:lnTo>
                  <a:pt x="35826" y="188137"/>
                </a:lnTo>
                <a:lnTo>
                  <a:pt x="39408" y="182308"/>
                </a:lnTo>
                <a:lnTo>
                  <a:pt x="39522" y="182130"/>
                </a:lnTo>
                <a:lnTo>
                  <a:pt x="40805" y="174840"/>
                </a:lnTo>
                <a:lnTo>
                  <a:pt x="40843" y="174625"/>
                </a:lnTo>
                <a:close/>
              </a:path>
              <a:path w="393700" h="194945">
                <a:moveTo>
                  <a:pt x="69291" y="78232"/>
                </a:moveTo>
                <a:lnTo>
                  <a:pt x="62153" y="78232"/>
                </a:lnTo>
                <a:lnTo>
                  <a:pt x="62153" y="102184"/>
                </a:lnTo>
                <a:lnTo>
                  <a:pt x="62458" y="105346"/>
                </a:lnTo>
                <a:lnTo>
                  <a:pt x="62484" y="105714"/>
                </a:lnTo>
                <a:lnTo>
                  <a:pt x="60655" y="102184"/>
                </a:lnTo>
                <a:lnTo>
                  <a:pt x="50380" y="88049"/>
                </a:lnTo>
                <a:lnTo>
                  <a:pt x="43281" y="78232"/>
                </a:lnTo>
                <a:lnTo>
                  <a:pt x="35344" y="78232"/>
                </a:lnTo>
                <a:lnTo>
                  <a:pt x="35344" y="116281"/>
                </a:lnTo>
                <a:lnTo>
                  <a:pt x="42468" y="116281"/>
                </a:lnTo>
                <a:lnTo>
                  <a:pt x="42468" y="91008"/>
                </a:lnTo>
                <a:lnTo>
                  <a:pt x="42252" y="88366"/>
                </a:lnTo>
                <a:lnTo>
                  <a:pt x="42227" y="88049"/>
                </a:lnTo>
                <a:lnTo>
                  <a:pt x="43738" y="91008"/>
                </a:lnTo>
                <a:lnTo>
                  <a:pt x="43865" y="91236"/>
                </a:lnTo>
                <a:lnTo>
                  <a:pt x="62153" y="116281"/>
                </a:lnTo>
                <a:lnTo>
                  <a:pt x="69291" y="116281"/>
                </a:lnTo>
                <a:lnTo>
                  <a:pt x="69291" y="105714"/>
                </a:lnTo>
                <a:lnTo>
                  <a:pt x="69291" y="78232"/>
                </a:lnTo>
                <a:close/>
              </a:path>
              <a:path w="393700" h="194945">
                <a:moveTo>
                  <a:pt x="83312" y="32537"/>
                </a:moveTo>
                <a:lnTo>
                  <a:pt x="66636" y="32537"/>
                </a:lnTo>
                <a:lnTo>
                  <a:pt x="66636" y="22034"/>
                </a:lnTo>
                <a:lnTo>
                  <a:pt x="81114" y="22034"/>
                </a:lnTo>
                <a:lnTo>
                  <a:pt x="81114" y="16078"/>
                </a:lnTo>
                <a:lnTo>
                  <a:pt x="66636" y="16078"/>
                </a:lnTo>
                <a:lnTo>
                  <a:pt x="66636" y="6972"/>
                </a:lnTo>
                <a:lnTo>
                  <a:pt x="82867" y="6972"/>
                </a:lnTo>
                <a:lnTo>
                  <a:pt x="82867" y="723"/>
                </a:lnTo>
                <a:lnTo>
                  <a:pt x="58851" y="723"/>
                </a:lnTo>
                <a:lnTo>
                  <a:pt x="58851" y="38773"/>
                </a:lnTo>
                <a:lnTo>
                  <a:pt x="83312" y="38773"/>
                </a:lnTo>
                <a:lnTo>
                  <a:pt x="83312" y="32537"/>
                </a:lnTo>
                <a:close/>
              </a:path>
              <a:path w="393700" h="194945">
                <a:moveTo>
                  <a:pt x="86093" y="155752"/>
                </a:moveTo>
                <a:lnTo>
                  <a:pt x="62509" y="155752"/>
                </a:lnTo>
                <a:lnTo>
                  <a:pt x="62509" y="193802"/>
                </a:lnTo>
                <a:lnTo>
                  <a:pt x="70370" y="193802"/>
                </a:lnTo>
                <a:lnTo>
                  <a:pt x="70370" y="177863"/>
                </a:lnTo>
                <a:lnTo>
                  <a:pt x="84251" y="177863"/>
                </a:lnTo>
                <a:lnTo>
                  <a:pt x="84251" y="171767"/>
                </a:lnTo>
                <a:lnTo>
                  <a:pt x="70370" y="171767"/>
                </a:lnTo>
                <a:lnTo>
                  <a:pt x="70370" y="162064"/>
                </a:lnTo>
                <a:lnTo>
                  <a:pt x="86093" y="162064"/>
                </a:lnTo>
                <a:lnTo>
                  <a:pt x="86093" y="155752"/>
                </a:lnTo>
                <a:close/>
              </a:path>
              <a:path w="393700" h="194945">
                <a:moveTo>
                  <a:pt x="116878" y="98945"/>
                </a:moveTo>
                <a:lnTo>
                  <a:pt x="111810" y="96164"/>
                </a:lnTo>
                <a:lnTo>
                  <a:pt x="106451" y="93802"/>
                </a:lnTo>
                <a:lnTo>
                  <a:pt x="102108" y="91973"/>
                </a:lnTo>
                <a:lnTo>
                  <a:pt x="99098" y="91008"/>
                </a:lnTo>
                <a:lnTo>
                  <a:pt x="99098" y="85064"/>
                </a:lnTo>
                <a:lnTo>
                  <a:pt x="101447" y="83743"/>
                </a:lnTo>
                <a:lnTo>
                  <a:pt x="108356" y="83743"/>
                </a:lnTo>
                <a:lnTo>
                  <a:pt x="111226" y="85140"/>
                </a:lnTo>
                <a:lnTo>
                  <a:pt x="112623" y="86093"/>
                </a:lnTo>
                <a:lnTo>
                  <a:pt x="115773" y="80581"/>
                </a:lnTo>
                <a:lnTo>
                  <a:pt x="110705" y="77495"/>
                </a:lnTo>
                <a:lnTo>
                  <a:pt x="97485" y="77495"/>
                </a:lnTo>
                <a:lnTo>
                  <a:pt x="91617" y="81241"/>
                </a:lnTo>
                <a:lnTo>
                  <a:pt x="91617" y="94170"/>
                </a:lnTo>
                <a:lnTo>
                  <a:pt x="95351" y="97040"/>
                </a:lnTo>
                <a:lnTo>
                  <a:pt x="105714" y="101815"/>
                </a:lnTo>
                <a:lnTo>
                  <a:pt x="109321" y="102692"/>
                </a:lnTo>
                <a:lnTo>
                  <a:pt x="109321" y="109093"/>
                </a:lnTo>
                <a:lnTo>
                  <a:pt x="106667" y="110705"/>
                </a:lnTo>
                <a:lnTo>
                  <a:pt x="97777" y="110705"/>
                </a:lnTo>
                <a:lnTo>
                  <a:pt x="95059" y="108496"/>
                </a:lnTo>
                <a:lnTo>
                  <a:pt x="93954" y="107759"/>
                </a:lnTo>
                <a:lnTo>
                  <a:pt x="90652" y="113271"/>
                </a:lnTo>
                <a:lnTo>
                  <a:pt x="92341" y="114668"/>
                </a:lnTo>
                <a:lnTo>
                  <a:pt x="96304" y="116954"/>
                </a:lnTo>
                <a:lnTo>
                  <a:pt x="111518" y="116954"/>
                </a:lnTo>
                <a:lnTo>
                  <a:pt x="116878" y="112763"/>
                </a:lnTo>
                <a:lnTo>
                  <a:pt x="116878" y="98945"/>
                </a:lnTo>
                <a:close/>
              </a:path>
              <a:path w="393700" h="194945">
                <a:moveTo>
                  <a:pt x="132829" y="736"/>
                </a:moveTo>
                <a:lnTo>
                  <a:pt x="101981" y="736"/>
                </a:lnTo>
                <a:lnTo>
                  <a:pt x="101981" y="7124"/>
                </a:lnTo>
                <a:lnTo>
                  <a:pt x="113436" y="7124"/>
                </a:lnTo>
                <a:lnTo>
                  <a:pt x="113436" y="38785"/>
                </a:lnTo>
                <a:lnTo>
                  <a:pt x="121361" y="38785"/>
                </a:lnTo>
                <a:lnTo>
                  <a:pt x="121361" y="7124"/>
                </a:lnTo>
                <a:lnTo>
                  <a:pt x="132829" y="7124"/>
                </a:lnTo>
                <a:lnTo>
                  <a:pt x="132829" y="736"/>
                </a:lnTo>
                <a:close/>
              </a:path>
              <a:path w="393700" h="194945">
                <a:moveTo>
                  <a:pt x="165277" y="78244"/>
                </a:moveTo>
                <a:lnTo>
                  <a:pt x="134429" y="78244"/>
                </a:lnTo>
                <a:lnTo>
                  <a:pt x="134429" y="84632"/>
                </a:lnTo>
                <a:lnTo>
                  <a:pt x="145884" y="84632"/>
                </a:lnTo>
                <a:lnTo>
                  <a:pt x="145884" y="116293"/>
                </a:lnTo>
                <a:lnTo>
                  <a:pt x="153822" y="116293"/>
                </a:lnTo>
                <a:lnTo>
                  <a:pt x="153822" y="84632"/>
                </a:lnTo>
                <a:lnTo>
                  <a:pt x="165277" y="84632"/>
                </a:lnTo>
                <a:lnTo>
                  <a:pt x="165277" y="78244"/>
                </a:lnTo>
                <a:close/>
              </a:path>
              <a:path w="393700" h="194945">
                <a:moveTo>
                  <a:pt x="171386" y="193802"/>
                </a:moveTo>
                <a:lnTo>
                  <a:pt x="168313" y="186296"/>
                </a:lnTo>
                <a:lnTo>
                  <a:pt x="165849" y="180276"/>
                </a:lnTo>
                <a:lnTo>
                  <a:pt x="158902" y="163309"/>
                </a:lnTo>
                <a:lnTo>
                  <a:pt x="157937" y="160959"/>
                </a:lnTo>
                <a:lnTo>
                  <a:pt x="157937" y="180276"/>
                </a:lnTo>
                <a:lnTo>
                  <a:pt x="145669" y="180276"/>
                </a:lnTo>
                <a:lnTo>
                  <a:pt x="150596" y="166916"/>
                </a:lnTo>
                <a:lnTo>
                  <a:pt x="151688" y="163309"/>
                </a:lnTo>
                <a:lnTo>
                  <a:pt x="151841" y="163309"/>
                </a:lnTo>
                <a:lnTo>
                  <a:pt x="152869" y="166763"/>
                </a:lnTo>
                <a:lnTo>
                  <a:pt x="157937" y="180276"/>
                </a:lnTo>
                <a:lnTo>
                  <a:pt x="157937" y="160959"/>
                </a:lnTo>
                <a:lnTo>
                  <a:pt x="155803" y="155752"/>
                </a:lnTo>
                <a:lnTo>
                  <a:pt x="148170" y="155752"/>
                </a:lnTo>
                <a:lnTo>
                  <a:pt x="132892" y="193802"/>
                </a:lnTo>
                <a:lnTo>
                  <a:pt x="140677" y="193802"/>
                </a:lnTo>
                <a:lnTo>
                  <a:pt x="143459" y="186296"/>
                </a:lnTo>
                <a:lnTo>
                  <a:pt x="160210" y="186296"/>
                </a:lnTo>
                <a:lnTo>
                  <a:pt x="163080" y="193802"/>
                </a:lnTo>
                <a:lnTo>
                  <a:pt x="171386" y="193802"/>
                </a:lnTo>
                <a:close/>
              </a:path>
              <a:path w="393700" h="194945">
                <a:moveTo>
                  <a:pt x="183743" y="38773"/>
                </a:moveTo>
                <a:lnTo>
                  <a:pt x="173380" y="24091"/>
                </a:lnTo>
                <a:lnTo>
                  <a:pt x="172326" y="22987"/>
                </a:lnTo>
                <a:lnTo>
                  <a:pt x="171843" y="22479"/>
                </a:lnTo>
                <a:lnTo>
                  <a:pt x="170891" y="21729"/>
                </a:lnTo>
                <a:lnTo>
                  <a:pt x="176034" y="20929"/>
                </a:lnTo>
                <a:lnTo>
                  <a:pt x="180657" y="18059"/>
                </a:lnTo>
                <a:lnTo>
                  <a:pt x="180657" y="17475"/>
                </a:lnTo>
                <a:lnTo>
                  <a:pt x="180657" y="6680"/>
                </a:lnTo>
                <a:lnTo>
                  <a:pt x="180657" y="4470"/>
                </a:lnTo>
                <a:lnTo>
                  <a:pt x="175298" y="723"/>
                </a:lnTo>
                <a:lnTo>
                  <a:pt x="172720" y="723"/>
                </a:lnTo>
                <a:lnTo>
                  <a:pt x="172720" y="8369"/>
                </a:lnTo>
                <a:lnTo>
                  <a:pt x="172720" y="15570"/>
                </a:lnTo>
                <a:lnTo>
                  <a:pt x="170586" y="17475"/>
                </a:lnTo>
                <a:lnTo>
                  <a:pt x="160972" y="17475"/>
                </a:lnTo>
                <a:lnTo>
                  <a:pt x="160972" y="6680"/>
                </a:lnTo>
                <a:lnTo>
                  <a:pt x="170522" y="6680"/>
                </a:lnTo>
                <a:lnTo>
                  <a:pt x="172720" y="8369"/>
                </a:lnTo>
                <a:lnTo>
                  <a:pt x="172720" y="723"/>
                </a:lnTo>
                <a:lnTo>
                  <a:pt x="153111" y="723"/>
                </a:lnTo>
                <a:lnTo>
                  <a:pt x="153111" y="38773"/>
                </a:lnTo>
                <a:lnTo>
                  <a:pt x="160972" y="38773"/>
                </a:lnTo>
                <a:lnTo>
                  <a:pt x="160972" y="22987"/>
                </a:lnTo>
                <a:lnTo>
                  <a:pt x="163614" y="22987"/>
                </a:lnTo>
                <a:lnTo>
                  <a:pt x="164642" y="23431"/>
                </a:lnTo>
                <a:lnTo>
                  <a:pt x="174993" y="38773"/>
                </a:lnTo>
                <a:lnTo>
                  <a:pt x="183743" y="38773"/>
                </a:lnTo>
                <a:close/>
              </a:path>
              <a:path w="393700" h="194945">
                <a:moveTo>
                  <a:pt x="193789" y="78232"/>
                </a:moveTo>
                <a:lnTo>
                  <a:pt x="185928" y="78232"/>
                </a:lnTo>
                <a:lnTo>
                  <a:pt x="185928" y="116293"/>
                </a:lnTo>
                <a:lnTo>
                  <a:pt x="193789" y="116293"/>
                </a:lnTo>
                <a:lnTo>
                  <a:pt x="193789" y="78232"/>
                </a:lnTo>
                <a:close/>
              </a:path>
              <a:path w="393700" h="194945">
                <a:moveTo>
                  <a:pt x="222300" y="193802"/>
                </a:moveTo>
                <a:lnTo>
                  <a:pt x="211950" y="179108"/>
                </a:lnTo>
                <a:lnTo>
                  <a:pt x="210896" y="178015"/>
                </a:lnTo>
                <a:lnTo>
                  <a:pt x="210400" y="177495"/>
                </a:lnTo>
                <a:lnTo>
                  <a:pt x="209448" y="176758"/>
                </a:lnTo>
                <a:lnTo>
                  <a:pt x="214591" y="175945"/>
                </a:lnTo>
                <a:lnTo>
                  <a:pt x="219214" y="173088"/>
                </a:lnTo>
                <a:lnTo>
                  <a:pt x="219214" y="172504"/>
                </a:lnTo>
                <a:lnTo>
                  <a:pt x="219214" y="161696"/>
                </a:lnTo>
                <a:lnTo>
                  <a:pt x="219214" y="159499"/>
                </a:lnTo>
                <a:lnTo>
                  <a:pt x="213855" y="155752"/>
                </a:lnTo>
                <a:lnTo>
                  <a:pt x="211289" y="155752"/>
                </a:lnTo>
                <a:lnTo>
                  <a:pt x="211289" y="163385"/>
                </a:lnTo>
                <a:lnTo>
                  <a:pt x="211289" y="170586"/>
                </a:lnTo>
                <a:lnTo>
                  <a:pt x="209156" y="172504"/>
                </a:lnTo>
                <a:lnTo>
                  <a:pt x="199529" y="172504"/>
                </a:lnTo>
                <a:lnTo>
                  <a:pt x="199529" y="161696"/>
                </a:lnTo>
                <a:lnTo>
                  <a:pt x="209080" y="161696"/>
                </a:lnTo>
                <a:lnTo>
                  <a:pt x="211289" y="163385"/>
                </a:lnTo>
                <a:lnTo>
                  <a:pt x="211289" y="155752"/>
                </a:lnTo>
                <a:lnTo>
                  <a:pt x="191668" y="155752"/>
                </a:lnTo>
                <a:lnTo>
                  <a:pt x="191668" y="193802"/>
                </a:lnTo>
                <a:lnTo>
                  <a:pt x="199529" y="193802"/>
                </a:lnTo>
                <a:lnTo>
                  <a:pt x="199529" y="178015"/>
                </a:lnTo>
                <a:lnTo>
                  <a:pt x="202171" y="178015"/>
                </a:lnTo>
                <a:lnTo>
                  <a:pt x="203200" y="178447"/>
                </a:lnTo>
                <a:lnTo>
                  <a:pt x="213563" y="193802"/>
                </a:lnTo>
                <a:lnTo>
                  <a:pt x="222300" y="193802"/>
                </a:lnTo>
                <a:close/>
              </a:path>
              <a:path w="393700" h="194945">
                <a:moveTo>
                  <a:pt x="241846" y="19608"/>
                </a:moveTo>
                <a:lnTo>
                  <a:pt x="240563" y="12560"/>
                </a:lnTo>
                <a:lnTo>
                  <a:pt x="240487" y="12141"/>
                </a:lnTo>
                <a:lnTo>
                  <a:pt x="236804" y="6311"/>
                </a:lnTo>
                <a:lnTo>
                  <a:pt x="236626" y="6032"/>
                </a:lnTo>
                <a:lnTo>
                  <a:pt x="236537" y="5892"/>
                </a:lnTo>
                <a:lnTo>
                  <a:pt x="233426" y="3810"/>
                </a:lnTo>
                <a:lnTo>
                  <a:pt x="233426" y="12369"/>
                </a:lnTo>
                <a:lnTo>
                  <a:pt x="233337" y="27305"/>
                </a:lnTo>
                <a:lnTo>
                  <a:pt x="229654" y="33134"/>
                </a:lnTo>
                <a:lnTo>
                  <a:pt x="213271" y="33134"/>
                </a:lnTo>
                <a:lnTo>
                  <a:pt x="209562" y="27305"/>
                </a:lnTo>
                <a:lnTo>
                  <a:pt x="209448" y="27114"/>
                </a:lnTo>
                <a:lnTo>
                  <a:pt x="209397" y="12369"/>
                </a:lnTo>
                <a:lnTo>
                  <a:pt x="213347" y="6311"/>
                </a:lnTo>
                <a:lnTo>
                  <a:pt x="229717" y="6311"/>
                </a:lnTo>
                <a:lnTo>
                  <a:pt x="233426" y="12369"/>
                </a:lnTo>
                <a:lnTo>
                  <a:pt x="233426" y="3810"/>
                </a:lnTo>
                <a:lnTo>
                  <a:pt x="230200" y="1638"/>
                </a:lnTo>
                <a:lnTo>
                  <a:pt x="230378" y="1638"/>
                </a:lnTo>
                <a:lnTo>
                  <a:pt x="221424" y="0"/>
                </a:lnTo>
                <a:lnTo>
                  <a:pt x="201002" y="19837"/>
                </a:lnTo>
                <a:lnTo>
                  <a:pt x="202298" y="26962"/>
                </a:lnTo>
                <a:lnTo>
                  <a:pt x="202361" y="27305"/>
                </a:lnTo>
                <a:lnTo>
                  <a:pt x="206349" y="33553"/>
                </a:lnTo>
                <a:lnTo>
                  <a:pt x="212775" y="37846"/>
                </a:lnTo>
                <a:lnTo>
                  <a:pt x="221500" y="39446"/>
                </a:lnTo>
                <a:lnTo>
                  <a:pt x="230073" y="37846"/>
                </a:lnTo>
                <a:lnTo>
                  <a:pt x="230200" y="37846"/>
                </a:lnTo>
                <a:lnTo>
                  <a:pt x="241808" y="19837"/>
                </a:lnTo>
                <a:lnTo>
                  <a:pt x="241846" y="19608"/>
                </a:lnTo>
                <a:close/>
              </a:path>
              <a:path w="393700" h="194945">
                <a:moveTo>
                  <a:pt x="245287" y="78244"/>
                </a:moveTo>
                <a:lnTo>
                  <a:pt x="214439" y="78244"/>
                </a:lnTo>
                <a:lnTo>
                  <a:pt x="214439" y="84632"/>
                </a:lnTo>
                <a:lnTo>
                  <a:pt x="225894" y="84632"/>
                </a:lnTo>
                <a:lnTo>
                  <a:pt x="225894" y="116293"/>
                </a:lnTo>
                <a:lnTo>
                  <a:pt x="233832" y="116293"/>
                </a:lnTo>
                <a:lnTo>
                  <a:pt x="233832" y="84632"/>
                </a:lnTo>
                <a:lnTo>
                  <a:pt x="245287" y="84632"/>
                </a:lnTo>
                <a:lnTo>
                  <a:pt x="245287" y="78244"/>
                </a:lnTo>
                <a:close/>
              </a:path>
              <a:path w="393700" h="194945">
                <a:moveTo>
                  <a:pt x="268719" y="155752"/>
                </a:moveTo>
                <a:lnTo>
                  <a:pt x="237871" y="155752"/>
                </a:lnTo>
                <a:lnTo>
                  <a:pt x="237871" y="162140"/>
                </a:lnTo>
                <a:lnTo>
                  <a:pt x="249326" y="162140"/>
                </a:lnTo>
                <a:lnTo>
                  <a:pt x="249326" y="193802"/>
                </a:lnTo>
                <a:lnTo>
                  <a:pt x="257263" y="193802"/>
                </a:lnTo>
                <a:lnTo>
                  <a:pt x="257263" y="162140"/>
                </a:lnTo>
                <a:lnTo>
                  <a:pt x="268719" y="162140"/>
                </a:lnTo>
                <a:lnTo>
                  <a:pt x="268719" y="155752"/>
                </a:lnTo>
                <a:close/>
              </a:path>
              <a:path w="393700" h="194945">
                <a:moveTo>
                  <a:pt x="272110" y="723"/>
                </a:moveTo>
                <a:lnTo>
                  <a:pt x="264248" y="723"/>
                </a:lnTo>
                <a:lnTo>
                  <a:pt x="264248" y="38785"/>
                </a:lnTo>
                <a:lnTo>
                  <a:pt x="272110" y="38785"/>
                </a:lnTo>
                <a:lnTo>
                  <a:pt x="272110" y="723"/>
                </a:lnTo>
                <a:close/>
              </a:path>
              <a:path w="393700" h="194945">
                <a:moveTo>
                  <a:pt x="298030" y="78244"/>
                </a:moveTo>
                <a:lnTo>
                  <a:pt x="290677" y="78244"/>
                </a:lnTo>
                <a:lnTo>
                  <a:pt x="290677" y="107035"/>
                </a:lnTo>
                <a:lnTo>
                  <a:pt x="288175" y="110566"/>
                </a:lnTo>
                <a:lnTo>
                  <a:pt x="275539" y="110566"/>
                </a:lnTo>
                <a:lnTo>
                  <a:pt x="272897" y="107556"/>
                </a:lnTo>
                <a:lnTo>
                  <a:pt x="272897" y="78244"/>
                </a:lnTo>
                <a:lnTo>
                  <a:pt x="264960" y="78244"/>
                </a:lnTo>
                <a:lnTo>
                  <a:pt x="264960" y="100723"/>
                </a:lnTo>
                <a:lnTo>
                  <a:pt x="264960" y="110934"/>
                </a:lnTo>
                <a:lnTo>
                  <a:pt x="270332" y="116954"/>
                </a:lnTo>
                <a:lnTo>
                  <a:pt x="292582" y="116954"/>
                </a:lnTo>
                <a:lnTo>
                  <a:pt x="298030" y="110642"/>
                </a:lnTo>
                <a:lnTo>
                  <a:pt x="298030" y="78244"/>
                </a:lnTo>
                <a:close/>
              </a:path>
              <a:path w="393700" h="194945">
                <a:moveTo>
                  <a:pt x="312216" y="176466"/>
                </a:moveTo>
                <a:lnTo>
                  <a:pt x="307149" y="173672"/>
                </a:lnTo>
                <a:lnTo>
                  <a:pt x="297446" y="169494"/>
                </a:lnTo>
                <a:lnTo>
                  <a:pt x="294436" y="168529"/>
                </a:lnTo>
                <a:lnTo>
                  <a:pt x="294436" y="162585"/>
                </a:lnTo>
                <a:lnTo>
                  <a:pt x="296786" y="161251"/>
                </a:lnTo>
                <a:lnTo>
                  <a:pt x="303695" y="161251"/>
                </a:lnTo>
                <a:lnTo>
                  <a:pt x="306552" y="162661"/>
                </a:lnTo>
                <a:lnTo>
                  <a:pt x="307962" y="163614"/>
                </a:lnTo>
                <a:lnTo>
                  <a:pt x="311111" y="158102"/>
                </a:lnTo>
                <a:lnTo>
                  <a:pt x="306044" y="155016"/>
                </a:lnTo>
                <a:lnTo>
                  <a:pt x="292823" y="155016"/>
                </a:lnTo>
                <a:lnTo>
                  <a:pt x="286943" y="158762"/>
                </a:lnTo>
                <a:lnTo>
                  <a:pt x="286943" y="171691"/>
                </a:lnTo>
                <a:lnTo>
                  <a:pt x="290690" y="174561"/>
                </a:lnTo>
                <a:lnTo>
                  <a:pt x="301053" y="179336"/>
                </a:lnTo>
                <a:lnTo>
                  <a:pt x="304647" y="180213"/>
                </a:lnTo>
                <a:lnTo>
                  <a:pt x="304647" y="186613"/>
                </a:lnTo>
                <a:lnTo>
                  <a:pt x="302006" y="188226"/>
                </a:lnTo>
                <a:lnTo>
                  <a:pt x="293116" y="188226"/>
                </a:lnTo>
                <a:lnTo>
                  <a:pt x="290398" y="186016"/>
                </a:lnTo>
                <a:lnTo>
                  <a:pt x="289293" y="185280"/>
                </a:lnTo>
                <a:lnTo>
                  <a:pt x="285991" y="190792"/>
                </a:lnTo>
                <a:lnTo>
                  <a:pt x="287680" y="192189"/>
                </a:lnTo>
                <a:lnTo>
                  <a:pt x="291642" y="194475"/>
                </a:lnTo>
                <a:lnTo>
                  <a:pt x="306857" y="194475"/>
                </a:lnTo>
                <a:lnTo>
                  <a:pt x="312216" y="190271"/>
                </a:lnTo>
                <a:lnTo>
                  <a:pt x="312216" y="176466"/>
                </a:lnTo>
                <a:close/>
              </a:path>
              <a:path w="393700" h="194945">
                <a:moveTo>
                  <a:pt x="323608" y="736"/>
                </a:moveTo>
                <a:lnTo>
                  <a:pt x="292760" y="736"/>
                </a:lnTo>
                <a:lnTo>
                  <a:pt x="292760" y="7124"/>
                </a:lnTo>
                <a:lnTo>
                  <a:pt x="304215" y="7124"/>
                </a:lnTo>
                <a:lnTo>
                  <a:pt x="304215" y="38785"/>
                </a:lnTo>
                <a:lnTo>
                  <a:pt x="312153" y="38785"/>
                </a:lnTo>
                <a:lnTo>
                  <a:pt x="312153" y="7124"/>
                </a:lnTo>
                <a:lnTo>
                  <a:pt x="323608" y="7124"/>
                </a:lnTo>
                <a:lnTo>
                  <a:pt x="323608" y="736"/>
                </a:lnTo>
                <a:close/>
              </a:path>
              <a:path w="393700" h="194945">
                <a:moveTo>
                  <a:pt x="348856" y="78244"/>
                </a:moveTo>
                <a:lnTo>
                  <a:pt x="318008" y="78244"/>
                </a:lnTo>
                <a:lnTo>
                  <a:pt x="318008" y="84632"/>
                </a:lnTo>
                <a:lnTo>
                  <a:pt x="329463" y="84632"/>
                </a:lnTo>
                <a:lnTo>
                  <a:pt x="329463" y="116293"/>
                </a:lnTo>
                <a:lnTo>
                  <a:pt x="337400" y="116293"/>
                </a:lnTo>
                <a:lnTo>
                  <a:pt x="337400" y="84632"/>
                </a:lnTo>
                <a:lnTo>
                  <a:pt x="348856" y="84632"/>
                </a:lnTo>
                <a:lnTo>
                  <a:pt x="348856" y="78244"/>
                </a:lnTo>
                <a:close/>
              </a:path>
              <a:path w="393700" h="194945">
                <a:moveTo>
                  <a:pt x="393217" y="110045"/>
                </a:moveTo>
                <a:lnTo>
                  <a:pt x="376555" y="110045"/>
                </a:lnTo>
                <a:lnTo>
                  <a:pt x="376555" y="99529"/>
                </a:lnTo>
                <a:lnTo>
                  <a:pt x="391020" y="99529"/>
                </a:lnTo>
                <a:lnTo>
                  <a:pt x="391020" y="93586"/>
                </a:lnTo>
                <a:lnTo>
                  <a:pt x="376555" y="93586"/>
                </a:lnTo>
                <a:lnTo>
                  <a:pt x="376555" y="84480"/>
                </a:lnTo>
                <a:lnTo>
                  <a:pt x="392785" y="84480"/>
                </a:lnTo>
                <a:lnTo>
                  <a:pt x="392785" y="78232"/>
                </a:lnTo>
                <a:lnTo>
                  <a:pt x="368757" y="78232"/>
                </a:lnTo>
                <a:lnTo>
                  <a:pt x="368757" y="116281"/>
                </a:lnTo>
                <a:lnTo>
                  <a:pt x="393217" y="116281"/>
                </a:lnTo>
                <a:lnTo>
                  <a:pt x="393217" y="11004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86800" y="3428999"/>
            <a:ext cx="457200" cy="1719580"/>
          </a:xfrm>
          <a:custGeom>
            <a:avLst/>
            <a:gdLst/>
            <a:ahLst/>
            <a:cxnLst/>
            <a:rect l="l" t="t" r="r" b="b"/>
            <a:pathLst>
              <a:path w="457200" h="1719579">
                <a:moveTo>
                  <a:pt x="0" y="1719072"/>
                </a:moveTo>
                <a:lnTo>
                  <a:pt x="457200" y="1719072"/>
                </a:lnTo>
                <a:lnTo>
                  <a:pt x="457200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solidFill>
            <a:srgbClr val="F3CE8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686800" y="0"/>
            <a:ext cx="457200" cy="3429000"/>
          </a:xfrm>
          <a:custGeom>
            <a:avLst/>
            <a:gdLst/>
            <a:ahLst/>
            <a:cxnLst/>
            <a:rect l="l" t="t" r="r" b="b"/>
            <a:pathLst>
              <a:path w="457200" h="3429000">
                <a:moveTo>
                  <a:pt x="457200" y="0"/>
                </a:moveTo>
                <a:lnTo>
                  <a:pt x="0" y="0"/>
                </a:lnTo>
                <a:lnTo>
                  <a:pt x="0" y="3429000"/>
                </a:lnTo>
                <a:lnTo>
                  <a:pt x="457200" y="3429000"/>
                </a:lnTo>
                <a:lnTo>
                  <a:pt x="457200" y="0"/>
                </a:lnTo>
                <a:close/>
              </a:path>
            </a:pathLst>
          </a:custGeom>
          <a:solidFill>
            <a:srgbClr val="8336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400" y="455178"/>
            <a:ext cx="205105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400" y="1171350"/>
            <a:ext cx="7464425" cy="311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03815" y="4642085"/>
            <a:ext cx="2235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3363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8740" rIns="0" bIns="0" rtlCol="0" vert="horz">
            <a:spAutoFit/>
          </a:bodyPr>
          <a:lstStyle/>
          <a:p>
            <a:pPr marL="12700" marR="5080">
              <a:lnSpc>
                <a:spcPts val="4600"/>
              </a:lnSpc>
              <a:spcBef>
                <a:spcPts val="620"/>
              </a:spcBef>
              <a:tabLst>
                <a:tab pos="1108710" algn="l"/>
                <a:tab pos="2204720" algn="l"/>
                <a:tab pos="4980940" algn="l"/>
              </a:tabLst>
            </a:pPr>
            <a:r>
              <a:rPr dirty="0" sz="4200" spc="-25">
                <a:solidFill>
                  <a:srgbClr val="FFFFFF"/>
                </a:solidFill>
              </a:rPr>
              <a:t>The</a:t>
            </a:r>
            <a:r>
              <a:rPr dirty="0" sz="4200">
                <a:solidFill>
                  <a:srgbClr val="FFFFFF"/>
                </a:solidFill>
              </a:rPr>
              <a:t>	</a:t>
            </a:r>
            <a:r>
              <a:rPr dirty="0" sz="4200" spc="-20">
                <a:solidFill>
                  <a:srgbClr val="FFFFFF"/>
                </a:solidFill>
              </a:rPr>
              <a:t>Life</a:t>
            </a:r>
            <a:r>
              <a:rPr dirty="0" sz="4200">
                <a:solidFill>
                  <a:srgbClr val="FFFFFF"/>
                </a:solidFill>
              </a:rPr>
              <a:t>	and </a:t>
            </a:r>
            <a:r>
              <a:rPr dirty="0" sz="4200" spc="-10">
                <a:solidFill>
                  <a:srgbClr val="FFFFFF"/>
                </a:solidFill>
              </a:rPr>
              <a:t>Times</a:t>
            </a:r>
            <a:r>
              <a:rPr dirty="0" sz="4200">
                <a:solidFill>
                  <a:srgbClr val="FFFFFF"/>
                </a:solidFill>
              </a:rPr>
              <a:t>	</a:t>
            </a:r>
            <a:r>
              <a:rPr dirty="0" sz="4200" spc="-25">
                <a:solidFill>
                  <a:srgbClr val="FFFFFF"/>
                </a:solidFill>
              </a:rPr>
              <a:t>of </a:t>
            </a:r>
            <a:r>
              <a:rPr dirty="0" sz="4200">
                <a:solidFill>
                  <a:srgbClr val="FFFFFF"/>
                </a:solidFill>
              </a:rPr>
              <a:t>Robert</a:t>
            </a:r>
            <a:r>
              <a:rPr dirty="0" sz="4200" spc="-70">
                <a:solidFill>
                  <a:srgbClr val="FFFFFF"/>
                </a:solidFill>
              </a:rPr>
              <a:t> </a:t>
            </a:r>
            <a:r>
              <a:rPr dirty="0" sz="4200">
                <a:solidFill>
                  <a:srgbClr val="FFFFFF"/>
                </a:solidFill>
              </a:rPr>
              <a:t>S.</a:t>
            </a:r>
            <a:r>
              <a:rPr dirty="0" sz="4200" spc="-70">
                <a:solidFill>
                  <a:srgbClr val="FFFFFF"/>
                </a:solidFill>
              </a:rPr>
              <a:t> </a:t>
            </a:r>
            <a:r>
              <a:rPr dirty="0" sz="4200" spc="-10">
                <a:solidFill>
                  <a:srgbClr val="FFFFFF"/>
                </a:solidFill>
              </a:rPr>
              <a:t>Duncanson</a:t>
            </a:r>
            <a:endParaRPr sz="42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83363E"/>
                </a:solidFill>
              </a:rPr>
              <a:t>Presentation</a:t>
            </a:r>
            <a:r>
              <a:rPr dirty="0" sz="3600" spc="-65">
                <a:solidFill>
                  <a:srgbClr val="83363E"/>
                </a:solidFill>
              </a:rPr>
              <a:t> </a:t>
            </a:r>
            <a:r>
              <a:rPr dirty="0" sz="3600" spc="-10">
                <a:solidFill>
                  <a:srgbClr val="83363E"/>
                </a:solidFill>
              </a:rPr>
              <a:t>Slides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Credits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350" y="958849"/>
            <a:ext cx="8680450" cy="4040504"/>
            <a:chOff x="6350" y="958849"/>
            <a:chExt cx="8680450" cy="4040504"/>
          </a:xfrm>
        </p:grpSpPr>
        <p:sp>
          <p:nvSpPr>
            <p:cNvPr id="4" name="object 4" descr=""/>
            <p:cNvSpPr/>
            <p:nvPr/>
          </p:nvSpPr>
          <p:spPr>
            <a:xfrm>
              <a:off x="6350" y="965199"/>
              <a:ext cx="8680450" cy="0"/>
            </a:xfrm>
            <a:custGeom>
              <a:avLst/>
              <a:gdLst/>
              <a:ahLst/>
              <a:cxnLst/>
              <a:rect l="l" t="t" r="r" b="b"/>
              <a:pathLst>
                <a:path w="8680450" h="0">
                  <a:moveTo>
                    <a:pt x="0" y="0"/>
                  </a:moveTo>
                  <a:lnTo>
                    <a:pt x="8680450" y="0"/>
                  </a:lnTo>
                </a:path>
              </a:pathLst>
            </a:custGeom>
            <a:ln w="12700">
              <a:solidFill>
                <a:srgbClr val="F3CE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35166" y="4551166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223888" y="0"/>
                  </a:moveTo>
                  <a:lnTo>
                    <a:pt x="178767" y="4549"/>
                  </a:lnTo>
                  <a:lnTo>
                    <a:pt x="136742" y="17596"/>
                  </a:lnTo>
                  <a:lnTo>
                    <a:pt x="98711" y="38241"/>
                  </a:lnTo>
                  <a:lnTo>
                    <a:pt x="65576" y="65582"/>
                  </a:lnTo>
                  <a:lnTo>
                    <a:pt x="38237" y="98720"/>
                  </a:lnTo>
                  <a:lnTo>
                    <a:pt x="17594" y="136752"/>
                  </a:lnTo>
                  <a:lnTo>
                    <a:pt x="4548" y="178779"/>
                  </a:lnTo>
                  <a:lnTo>
                    <a:pt x="0" y="223901"/>
                  </a:lnTo>
                  <a:lnTo>
                    <a:pt x="4548" y="269025"/>
                  </a:lnTo>
                  <a:lnTo>
                    <a:pt x="17594" y="311054"/>
                  </a:lnTo>
                  <a:lnTo>
                    <a:pt x="38237" y="349087"/>
                  </a:lnTo>
                  <a:lnTo>
                    <a:pt x="65576" y="382223"/>
                  </a:lnTo>
                  <a:lnTo>
                    <a:pt x="98711" y="409563"/>
                  </a:lnTo>
                  <a:lnTo>
                    <a:pt x="136742" y="430207"/>
                  </a:lnTo>
                  <a:lnTo>
                    <a:pt x="178767" y="443253"/>
                  </a:lnTo>
                  <a:lnTo>
                    <a:pt x="223888" y="447802"/>
                  </a:lnTo>
                  <a:lnTo>
                    <a:pt x="269012" y="443253"/>
                  </a:lnTo>
                  <a:lnTo>
                    <a:pt x="311041" y="430207"/>
                  </a:lnTo>
                  <a:lnTo>
                    <a:pt x="349074" y="409563"/>
                  </a:lnTo>
                  <a:lnTo>
                    <a:pt x="382211" y="382223"/>
                  </a:lnTo>
                  <a:lnTo>
                    <a:pt x="409551" y="349087"/>
                  </a:lnTo>
                  <a:lnTo>
                    <a:pt x="430194" y="311054"/>
                  </a:lnTo>
                  <a:lnTo>
                    <a:pt x="443240" y="269025"/>
                  </a:lnTo>
                  <a:lnTo>
                    <a:pt x="447789" y="223901"/>
                  </a:lnTo>
                  <a:lnTo>
                    <a:pt x="443240" y="178779"/>
                  </a:lnTo>
                  <a:lnTo>
                    <a:pt x="430194" y="136752"/>
                  </a:lnTo>
                  <a:lnTo>
                    <a:pt x="409551" y="98720"/>
                  </a:lnTo>
                  <a:lnTo>
                    <a:pt x="382211" y="65582"/>
                  </a:lnTo>
                  <a:lnTo>
                    <a:pt x="349074" y="38241"/>
                  </a:lnTo>
                  <a:lnTo>
                    <a:pt x="311041" y="17596"/>
                  </a:lnTo>
                  <a:lnTo>
                    <a:pt x="269012" y="4549"/>
                  </a:lnTo>
                  <a:lnTo>
                    <a:pt x="2238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3110" y="4648475"/>
              <a:ext cx="393392" cy="25259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049324" y="4677841"/>
              <a:ext cx="393700" cy="194945"/>
            </a:xfrm>
            <a:custGeom>
              <a:avLst/>
              <a:gdLst/>
              <a:ahLst/>
              <a:cxnLst/>
              <a:rect l="l" t="t" r="r" b="b"/>
              <a:pathLst>
                <a:path w="393700" h="194945">
                  <a:moveTo>
                    <a:pt x="10579" y="78232"/>
                  </a:moveTo>
                  <a:lnTo>
                    <a:pt x="2730" y="78232"/>
                  </a:lnTo>
                  <a:lnTo>
                    <a:pt x="2730" y="116293"/>
                  </a:lnTo>
                  <a:lnTo>
                    <a:pt x="10579" y="116293"/>
                  </a:lnTo>
                  <a:lnTo>
                    <a:pt x="10579" y="78232"/>
                  </a:lnTo>
                  <a:close/>
                </a:path>
                <a:path w="393700" h="194945">
                  <a:moveTo>
                    <a:pt x="36728" y="19240"/>
                  </a:moveTo>
                  <a:lnTo>
                    <a:pt x="35382" y="11645"/>
                  </a:lnTo>
                  <a:lnTo>
                    <a:pt x="32080" y="6972"/>
                  </a:lnTo>
                  <a:lnTo>
                    <a:pt x="31254" y="5803"/>
                  </a:lnTo>
                  <a:lnTo>
                    <a:pt x="28498" y="4356"/>
                  </a:lnTo>
                  <a:lnTo>
                    <a:pt x="28498" y="10566"/>
                  </a:lnTo>
                  <a:lnTo>
                    <a:pt x="28498" y="28346"/>
                  </a:lnTo>
                  <a:lnTo>
                    <a:pt x="23647" y="32537"/>
                  </a:lnTo>
                  <a:lnTo>
                    <a:pt x="10210" y="32537"/>
                  </a:lnTo>
                  <a:lnTo>
                    <a:pt x="10210" y="6972"/>
                  </a:lnTo>
                  <a:lnTo>
                    <a:pt x="23876" y="6972"/>
                  </a:lnTo>
                  <a:lnTo>
                    <a:pt x="28498" y="10566"/>
                  </a:lnTo>
                  <a:lnTo>
                    <a:pt x="28498" y="4356"/>
                  </a:lnTo>
                  <a:lnTo>
                    <a:pt x="24180" y="2057"/>
                  </a:lnTo>
                  <a:lnTo>
                    <a:pt x="14033" y="723"/>
                  </a:lnTo>
                  <a:lnTo>
                    <a:pt x="2349" y="723"/>
                  </a:lnTo>
                  <a:lnTo>
                    <a:pt x="2349" y="38773"/>
                  </a:lnTo>
                  <a:lnTo>
                    <a:pt x="13741" y="38773"/>
                  </a:lnTo>
                  <a:lnTo>
                    <a:pt x="24028" y="37299"/>
                  </a:lnTo>
                  <a:lnTo>
                    <a:pt x="31191" y="33197"/>
                  </a:lnTo>
                  <a:lnTo>
                    <a:pt x="31635" y="32537"/>
                  </a:lnTo>
                  <a:lnTo>
                    <a:pt x="35369" y="27012"/>
                  </a:lnTo>
                  <a:lnTo>
                    <a:pt x="36728" y="19240"/>
                  </a:lnTo>
                  <a:close/>
                </a:path>
                <a:path w="393700" h="194945">
                  <a:moveTo>
                    <a:pt x="40843" y="174625"/>
                  </a:moveTo>
                  <a:lnTo>
                    <a:pt x="39573" y="167576"/>
                  </a:lnTo>
                  <a:lnTo>
                    <a:pt x="39497" y="167157"/>
                  </a:lnTo>
                  <a:lnTo>
                    <a:pt x="35814" y="161328"/>
                  </a:lnTo>
                  <a:lnTo>
                    <a:pt x="35623" y="161036"/>
                  </a:lnTo>
                  <a:lnTo>
                    <a:pt x="35547" y="160896"/>
                  </a:lnTo>
                  <a:lnTo>
                    <a:pt x="32423" y="158813"/>
                  </a:lnTo>
                  <a:lnTo>
                    <a:pt x="32423" y="167373"/>
                  </a:lnTo>
                  <a:lnTo>
                    <a:pt x="32334" y="182308"/>
                  </a:lnTo>
                  <a:lnTo>
                    <a:pt x="28651" y="188137"/>
                  </a:lnTo>
                  <a:lnTo>
                    <a:pt x="12268" y="188137"/>
                  </a:lnTo>
                  <a:lnTo>
                    <a:pt x="8572" y="182308"/>
                  </a:lnTo>
                  <a:lnTo>
                    <a:pt x="8458" y="182130"/>
                  </a:lnTo>
                  <a:lnTo>
                    <a:pt x="8394" y="167373"/>
                  </a:lnTo>
                  <a:lnTo>
                    <a:pt x="12344" y="161328"/>
                  </a:lnTo>
                  <a:lnTo>
                    <a:pt x="28727" y="161328"/>
                  </a:lnTo>
                  <a:lnTo>
                    <a:pt x="32423" y="167373"/>
                  </a:lnTo>
                  <a:lnTo>
                    <a:pt x="32423" y="158813"/>
                  </a:lnTo>
                  <a:lnTo>
                    <a:pt x="29197" y="156654"/>
                  </a:lnTo>
                  <a:lnTo>
                    <a:pt x="29375" y="156654"/>
                  </a:lnTo>
                  <a:lnTo>
                    <a:pt x="20421" y="155003"/>
                  </a:lnTo>
                  <a:lnTo>
                    <a:pt x="0" y="174840"/>
                  </a:lnTo>
                  <a:lnTo>
                    <a:pt x="1308" y="181965"/>
                  </a:lnTo>
                  <a:lnTo>
                    <a:pt x="1371" y="182308"/>
                  </a:lnTo>
                  <a:lnTo>
                    <a:pt x="5346" y="188569"/>
                  </a:lnTo>
                  <a:lnTo>
                    <a:pt x="11785" y="192862"/>
                  </a:lnTo>
                  <a:lnTo>
                    <a:pt x="20497" y="194462"/>
                  </a:lnTo>
                  <a:lnTo>
                    <a:pt x="29070" y="192862"/>
                  </a:lnTo>
                  <a:lnTo>
                    <a:pt x="29210" y="192862"/>
                  </a:lnTo>
                  <a:lnTo>
                    <a:pt x="35471" y="188569"/>
                  </a:lnTo>
                  <a:lnTo>
                    <a:pt x="35826" y="188137"/>
                  </a:lnTo>
                  <a:lnTo>
                    <a:pt x="39408" y="182308"/>
                  </a:lnTo>
                  <a:lnTo>
                    <a:pt x="39522" y="182130"/>
                  </a:lnTo>
                  <a:lnTo>
                    <a:pt x="40805" y="174840"/>
                  </a:lnTo>
                  <a:lnTo>
                    <a:pt x="40843" y="174625"/>
                  </a:lnTo>
                  <a:close/>
                </a:path>
                <a:path w="393700" h="194945">
                  <a:moveTo>
                    <a:pt x="69291" y="78232"/>
                  </a:moveTo>
                  <a:lnTo>
                    <a:pt x="62153" y="78232"/>
                  </a:lnTo>
                  <a:lnTo>
                    <a:pt x="62153" y="102184"/>
                  </a:lnTo>
                  <a:lnTo>
                    <a:pt x="62458" y="105346"/>
                  </a:lnTo>
                  <a:lnTo>
                    <a:pt x="62484" y="105714"/>
                  </a:lnTo>
                  <a:lnTo>
                    <a:pt x="60655" y="102184"/>
                  </a:lnTo>
                  <a:lnTo>
                    <a:pt x="50380" y="88049"/>
                  </a:lnTo>
                  <a:lnTo>
                    <a:pt x="43281" y="78232"/>
                  </a:lnTo>
                  <a:lnTo>
                    <a:pt x="35344" y="78232"/>
                  </a:lnTo>
                  <a:lnTo>
                    <a:pt x="35344" y="116281"/>
                  </a:lnTo>
                  <a:lnTo>
                    <a:pt x="42468" y="116281"/>
                  </a:lnTo>
                  <a:lnTo>
                    <a:pt x="42468" y="91008"/>
                  </a:lnTo>
                  <a:lnTo>
                    <a:pt x="42252" y="88366"/>
                  </a:lnTo>
                  <a:lnTo>
                    <a:pt x="42227" y="88049"/>
                  </a:lnTo>
                  <a:lnTo>
                    <a:pt x="43738" y="91008"/>
                  </a:lnTo>
                  <a:lnTo>
                    <a:pt x="43865" y="91236"/>
                  </a:lnTo>
                  <a:lnTo>
                    <a:pt x="62153" y="116281"/>
                  </a:lnTo>
                  <a:lnTo>
                    <a:pt x="69291" y="116281"/>
                  </a:lnTo>
                  <a:lnTo>
                    <a:pt x="69291" y="105714"/>
                  </a:lnTo>
                  <a:lnTo>
                    <a:pt x="69291" y="78232"/>
                  </a:lnTo>
                  <a:close/>
                </a:path>
                <a:path w="393700" h="194945">
                  <a:moveTo>
                    <a:pt x="83312" y="32537"/>
                  </a:moveTo>
                  <a:lnTo>
                    <a:pt x="66636" y="32537"/>
                  </a:lnTo>
                  <a:lnTo>
                    <a:pt x="66636" y="22034"/>
                  </a:lnTo>
                  <a:lnTo>
                    <a:pt x="81114" y="22034"/>
                  </a:lnTo>
                  <a:lnTo>
                    <a:pt x="81114" y="16078"/>
                  </a:lnTo>
                  <a:lnTo>
                    <a:pt x="66636" y="16078"/>
                  </a:lnTo>
                  <a:lnTo>
                    <a:pt x="66636" y="6972"/>
                  </a:lnTo>
                  <a:lnTo>
                    <a:pt x="82867" y="6972"/>
                  </a:lnTo>
                  <a:lnTo>
                    <a:pt x="82867" y="723"/>
                  </a:lnTo>
                  <a:lnTo>
                    <a:pt x="58851" y="723"/>
                  </a:lnTo>
                  <a:lnTo>
                    <a:pt x="58851" y="38773"/>
                  </a:lnTo>
                  <a:lnTo>
                    <a:pt x="83312" y="38773"/>
                  </a:lnTo>
                  <a:lnTo>
                    <a:pt x="83312" y="32537"/>
                  </a:lnTo>
                  <a:close/>
                </a:path>
                <a:path w="393700" h="194945">
                  <a:moveTo>
                    <a:pt x="86093" y="155752"/>
                  </a:moveTo>
                  <a:lnTo>
                    <a:pt x="62509" y="155752"/>
                  </a:lnTo>
                  <a:lnTo>
                    <a:pt x="62509" y="193802"/>
                  </a:lnTo>
                  <a:lnTo>
                    <a:pt x="70370" y="193802"/>
                  </a:lnTo>
                  <a:lnTo>
                    <a:pt x="70370" y="177863"/>
                  </a:lnTo>
                  <a:lnTo>
                    <a:pt x="84251" y="177863"/>
                  </a:lnTo>
                  <a:lnTo>
                    <a:pt x="84251" y="171767"/>
                  </a:lnTo>
                  <a:lnTo>
                    <a:pt x="70370" y="171767"/>
                  </a:lnTo>
                  <a:lnTo>
                    <a:pt x="70370" y="162064"/>
                  </a:lnTo>
                  <a:lnTo>
                    <a:pt x="86093" y="162064"/>
                  </a:lnTo>
                  <a:lnTo>
                    <a:pt x="86093" y="155752"/>
                  </a:lnTo>
                  <a:close/>
                </a:path>
                <a:path w="393700" h="194945">
                  <a:moveTo>
                    <a:pt x="116878" y="98945"/>
                  </a:moveTo>
                  <a:lnTo>
                    <a:pt x="111810" y="96164"/>
                  </a:lnTo>
                  <a:lnTo>
                    <a:pt x="106451" y="93802"/>
                  </a:lnTo>
                  <a:lnTo>
                    <a:pt x="102108" y="91973"/>
                  </a:lnTo>
                  <a:lnTo>
                    <a:pt x="99098" y="91008"/>
                  </a:lnTo>
                  <a:lnTo>
                    <a:pt x="99098" y="85064"/>
                  </a:lnTo>
                  <a:lnTo>
                    <a:pt x="101447" y="83743"/>
                  </a:lnTo>
                  <a:lnTo>
                    <a:pt x="108356" y="83743"/>
                  </a:lnTo>
                  <a:lnTo>
                    <a:pt x="111226" y="85140"/>
                  </a:lnTo>
                  <a:lnTo>
                    <a:pt x="112623" y="86093"/>
                  </a:lnTo>
                  <a:lnTo>
                    <a:pt x="115773" y="80581"/>
                  </a:lnTo>
                  <a:lnTo>
                    <a:pt x="110705" y="77495"/>
                  </a:lnTo>
                  <a:lnTo>
                    <a:pt x="97485" y="77495"/>
                  </a:lnTo>
                  <a:lnTo>
                    <a:pt x="91617" y="81241"/>
                  </a:lnTo>
                  <a:lnTo>
                    <a:pt x="91617" y="94170"/>
                  </a:lnTo>
                  <a:lnTo>
                    <a:pt x="95351" y="97040"/>
                  </a:lnTo>
                  <a:lnTo>
                    <a:pt x="105714" y="101815"/>
                  </a:lnTo>
                  <a:lnTo>
                    <a:pt x="109321" y="102692"/>
                  </a:lnTo>
                  <a:lnTo>
                    <a:pt x="109321" y="109093"/>
                  </a:lnTo>
                  <a:lnTo>
                    <a:pt x="106667" y="110705"/>
                  </a:lnTo>
                  <a:lnTo>
                    <a:pt x="97777" y="110705"/>
                  </a:lnTo>
                  <a:lnTo>
                    <a:pt x="95059" y="108496"/>
                  </a:lnTo>
                  <a:lnTo>
                    <a:pt x="93954" y="107759"/>
                  </a:lnTo>
                  <a:lnTo>
                    <a:pt x="90652" y="113271"/>
                  </a:lnTo>
                  <a:lnTo>
                    <a:pt x="92341" y="114668"/>
                  </a:lnTo>
                  <a:lnTo>
                    <a:pt x="96304" y="116954"/>
                  </a:lnTo>
                  <a:lnTo>
                    <a:pt x="111518" y="116954"/>
                  </a:lnTo>
                  <a:lnTo>
                    <a:pt x="116878" y="112763"/>
                  </a:lnTo>
                  <a:lnTo>
                    <a:pt x="116878" y="98945"/>
                  </a:lnTo>
                  <a:close/>
                </a:path>
                <a:path w="393700" h="194945">
                  <a:moveTo>
                    <a:pt x="132829" y="736"/>
                  </a:moveTo>
                  <a:lnTo>
                    <a:pt x="101981" y="736"/>
                  </a:lnTo>
                  <a:lnTo>
                    <a:pt x="101981" y="7124"/>
                  </a:lnTo>
                  <a:lnTo>
                    <a:pt x="113436" y="7124"/>
                  </a:lnTo>
                  <a:lnTo>
                    <a:pt x="113436" y="38785"/>
                  </a:lnTo>
                  <a:lnTo>
                    <a:pt x="121361" y="38785"/>
                  </a:lnTo>
                  <a:lnTo>
                    <a:pt x="121361" y="7124"/>
                  </a:lnTo>
                  <a:lnTo>
                    <a:pt x="132829" y="7124"/>
                  </a:lnTo>
                  <a:lnTo>
                    <a:pt x="132829" y="736"/>
                  </a:lnTo>
                  <a:close/>
                </a:path>
                <a:path w="393700" h="194945">
                  <a:moveTo>
                    <a:pt x="165277" y="78244"/>
                  </a:moveTo>
                  <a:lnTo>
                    <a:pt x="134429" y="78244"/>
                  </a:lnTo>
                  <a:lnTo>
                    <a:pt x="134429" y="84632"/>
                  </a:lnTo>
                  <a:lnTo>
                    <a:pt x="145884" y="84632"/>
                  </a:lnTo>
                  <a:lnTo>
                    <a:pt x="145884" y="116293"/>
                  </a:lnTo>
                  <a:lnTo>
                    <a:pt x="153822" y="116293"/>
                  </a:lnTo>
                  <a:lnTo>
                    <a:pt x="153822" y="84632"/>
                  </a:lnTo>
                  <a:lnTo>
                    <a:pt x="165277" y="84632"/>
                  </a:lnTo>
                  <a:lnTo>
                    <a:pt x="165277" y="78244"/>
                  </a:lnTo>
                  <a:close/>
                </a:path>
                <a:path w="393700" h="194945">
                  <a:moveTo>
                    <a:pt x="171386" y="193802"/>
                  </a:moveTo>
                  <a:lnTo>
                    <a:pt x="168313" y="186296"/>
                  </a:lnTo>
                  <a:lnTo>
                    <a:pt x="165849" y="180276"/>
                  </a:lnTo>
                  <a:lnTo>
                    <a:pt x="158902" y="163309"/>
                  </a:lnTo>
                  <a:lnTo>
                    <a:pt x="157937" y="160959"/>
                  </a:lnTo>
                  <a:lnTo>
                    <a:pt x="157937" y="180276"/>
                  </a:lnTo>
                  <a:lnTo>
                    <a:pt x="145669" y="180276"/>
                  </a:lnTo>
                  <a:lnTo>
                    <a:pt x="150596" y="166916"/>
                  </a:lnTo>
                  <a:lnTo>
                    <a:pt x="151688" y="163309"/>
                  </a:lnTo>
                  <a:lnTo>
                    <a:pt x="151841" y="163309"/>
                  </a:lnTo>
                  <a:lnTo>
                    <a:pt x="152869" y="166763"/>
                  </a:lnTo>
                  <a:lnTo>
                    <a:pt x="157937" y="180276"/>
                  </a:lnTo>
                  <a:lnTo>
                    <a:pt x="157937" y="160959"/>
                  </a:lnTo>
                  <a:lnTo>
                    <a:pt x="155803" y="155752"/>
                  </a:lnTo>
                  <a:lnTo>
                    <a:pt x="148170" y="155752"/>
                  </a:lnTo>
                  <a:lnTo>
                    <a:pt x="132892" y="193802"/>
                  </a:lnTo>
                  <a:lnTo>
                    <a:pt x="140677" y="193802"/>
                  </a:lnTo>
                  <a:lnTo>
                    <a:pt x="143459" y="186296"/>
                  </a:lnTo>
                  <a:lnTo>
                    <a:pt x="160210" y="186296"/>
                  </a:lnTo>
                  <a:lnTo>
                    <a:pt x="163080" y="193802"/>
                  </a:lnTo>
                  <a:lnTo>
                    <a:pt x="171386" y="193802"/>
                  </a:lnTo>
                  <a:close/>
                </a:path>
                <a:path w="393700" h="194945">
                  <a:moveTo>
                    <a:pt x="183743" y="38773"/>
                  </a:moveTo>
                  <a:lnTo>
                    <a:pt x="173380" y="24091"/>
                  </a:lnTo>
                  <a:lnTo>
                    <a:pt x="172326" y="22987"/>
                  </a:lnTo>
                  <a:lnTo>
                    <a:pt x="171843" y="22479"/>
                  </a:lnTo>
                  <a:lnTo>
                    <a:pt x="170891" y="21729"/>
                  </a:lnTo>
                  <a:lnTo>
                    <a:pt x="176034" y="20929"/>
                  </a:lnTo>
                  <a:lnTo>
                    <a:pt x="180657" y="18059"/>
                  </a:lnTo>
                  <a:lnTo>
                    <a:pt x="180657" y="17475"/>
                  </a:lnTo>
                  <a:lnTo>
                    <a:pt x="180657" y="6680"/>
                  </a:lnTo>
                  <a:lnTo>
                    <a:pt x="180657" y="4470"/>
                  </a:lnTo>
                  <a:lnTo>
                    <a:pt x="175298" y="723"/>
                  </a:lnTo>
                  <a:lnTo>
                    <a:pt x="172720" y="723"/>
                  </a:lnTo>
                  <a:lnTo>
                    <a:pt x="172720" y="8369"/>
                  </a:lnTo>
                  <a:lnTo>
                    <a:pt x="172720" y="15570"/>
                  </a:lnTo>
                  <a:lnTo>
                    <a:pt x="170586" y="17475"/>
                  </a:lnTo>
                  <a:lnTo>
                    <a:pt x="160972" y="17475"/>
                  </a:lnTo>
                  <a:lnTo>
                    <a:pt x="160972" y="6680"/>
                  </a:lnTo>
                  <a:lnTo>
                    <a:pt x="170522" y="6680"/>
                  </a:lnTo>
                  <a:lnTo>
                    <a:pt x="172720" y="8369"/>
                  </a:lnTo>
                  <a:lnTo>
                    <a:pt x="172720" y="723"/>
                  </a:lnTo>
                  <a:lnTo>
                    <a:pt x="153111" y="723"/>
                  </a:lnTo>
                  <a:lnTo>
                    <a:pt x="153111" y="38773"/>
                  </a:lnTo>
                  <a:lnTo>
                    <a:pt x="160972" y="38773"/>
                  </a:lnTo>
                  <a:lnTo>
                    <a:pt x="160972" y="22987"/>
                  </a:lnTo>
                  <a:lnTo>
                    <a:pt x="163614" y="22987"/>
                  </a:lnTo>
                  <a:lnTo>
                    <a:pt x="164642" y="23431"/>
                  </a:lnTo>
                  <a:lnTo>
                    <a:pt x="174993" y="38773"/>
                  </a:lnTo>
                  <a:lnTo>
                    <a:pt x="183743" y="38773"/>
                  </a:lnTo>
                  <a:close/>
                </a:path>
                <a:path w="393700" h="194945">
                  <a:moveTo>
                    <a:pt x="193789" y="78232"/>
                  </a:moveTo>
                  <a:lnTo>
                    <a:pt x="185928" y="78232"/>
                  </a:lnTo>
                  <a:lnTo>
                    <a:pt x="185928" y="116293"/>
                  </a:lnTo>
                  <a:lnTo>
                    <a:pt x="193789" y="116293"/>
                  </a:lnTo>
                  <a:lnTo>
                    <a:pt x="193789" y="78232"/>
                  </a:lnTo>
                  <a:close/>
                </a:path>
                <a:path w="393700" h="194945">
                  <a:moveTo>
                    <a:pt x="222300" y="193802"/>
                  </a:moveTo>
                  <a:lnTo>
                    <a:pt x="211950" y="179108"/>
                  </a:lnTo>
                  <a:lnTo>
                    <a:pt x="210896" y="178015"/>
                  </a:lnTo>
                  <a:lnTo>
                    <a:pt x="210400" y="177495"/>
                  </a:lnTo>
                  <a:lnTo>
                    <a:pt x="209448" y="176758"/>
                  </a:lnTo>
                  <a:lnTo>
                    <a:pt x="214591" y="175945"/>
                  </a:lnTo>
                  <a:lnTo>
                    <a:pt x="219214" y="173088"/>
                  </a:lnTo>
                  <a:lnTo>
                    <a:pt x="219214" y="172504"/>
                  </a:lnTo>
                  <a:lnTo>
                    <a:pt x="219214" y="161696"/>
                  </a:lnTo>
                  <a:lnTo>
                    <a:pt x="219214" y="159499"/>
                  </a:lnTo>
                  <a:lnTo>
                    <a:pt x="213855" y="155752"/>
                  </a:lnTo>
                  <a:lnTo>
                    <a:pt x="211289" y="155752"/>
                  </a:lnTo>
                  <a:lnTo>
                    <a:pt x="211289" y="163385"/>
                  </a:lnTo>
                  <a:lnTo>
                    <a:pt x="211289" y="170586"/>
                  </a:lnTo>
                  <a:lnTo>
                    <a:pt x="209156" y="172504"/>
                  </a:lnTo>
                  <a:lnTo>
                    <a:pt x="199529" y="172504"/>
                  </a:lnTo>
                  <a:lnTo>
                    <a:pt x="199529" y="161696"/>
                  </a:lnTo>
                  <a:lnTo>
                    <a:pt x="209080" y="161696"/>
                  </a:lnTo>
                  <a:lnTo>
                    <a:pt x="211289" y="163385"/>
                  </a:lnTo>
                  <a:lnTo>
                    <a:pt x="211289" y="155752"/>
                  </a:lnTo>
                  <a:lnTo>
                    <a:pt x="191668" y="155752"/>
                  </a:lnTo>
                  <a:lnTo>
                    <a:pt x="191668" y="193802"/>
                  </a:lnTo>
                  <a:lnTo>
                    <a:pt x="199529" y="193802"/>
                  </a:lnTo>
                  <a:lnTo>
                    <a:pt x="199529" y="178015"/>
                  </a:lnTo>
                  <a:lnTo>
                    <a:pt x="202171" y="178015"/>
                  </a:lnTo>
                  <a:lnTo>
                    <a:pt x="203200" y="178447"/>
                  </a:lnTo>
                  <a:lnTo>
                    <a:pt x="213563" y="193802"/>
                  </a:lnTo>
                  <a:lnTo>
                    <a:pt x="222300" y="193802"/>
                  </a:lnTo>
                  <a:close/>
                </a:path>
                <a:path w="393700" h="194945">
                  <a:moveTo>
                    <a:pt x="241846" y="19608"/>
                  </a:moveTo>
                  <a:lnTo>
                    <a:pt x="240563" y="12560"/>
                  </a:lnTo>
                  <a:lnTo>
                    <a:pt x="240487" y="12141"/>
                  </a:lnTo>
                  <a:lnTo>
                    <a:pt x="236804" y="6311"/>
                  </a:lnTo>
                  <a:lnTo>
                    <a:pt x="236626" y="6032"/>
                  </a:lnTo>
                  <a:lnTo>
                    <a:pt x="236537" y="5892"/>
                  </a:lnTo>
                  <a:lnTo>
                    <a:pt x="233426" y="3810"/>
                  </a:lnTo>
                  <a:lnTo>
                    <a:pt x="233426" y="12369"/>
                  </a:lnTo>
                  <a:lnTo>
                    <a:pt x="233337" y="27305"/>
                  </a:lnTo>
                  <a:lnTo>
                    <a:pt x="229654" y="33134"/>
                  </a:lnTo>
                  <a:lnTo>
                    <a:pt x="213271" y="33134"/>
                  </a:lnTo>
                  <a:lnTo>
                    <a:pt x="209562" y="27305"/>
                  </a:lnTo>
                  <a:lnTo>
                    <a:pt x="209448" y="27114"/>
                  </a:lnTo>
                  <a:lnTo>
                    <a:pt x="209397" y="12369"/>
                  </a:lnTo>
                  <a:lnTo>
                    <a:pt x="213347" y="6311"/>
                  </a:lnTo>
                  <a:lnTo>
                    <a:pt x="229717" y="6311"/>
                  </a:lnTo>
                  <a:lnTo>
                    <a:pt x="233426" y="12369"/>
                  </a:lnTo>
                  <a:lnTo>
                    <a:pt x="233426" y="3810"/>
                  </a:lnTo>
                  <a:lnTo>
                    <a:pt x="230200" y="1638"/>
                  </a:lnTo>
                  <a:lnTo>
                    <a:pt x="230378" y="1638"/>
                  </a:lnTo>
                  <a:lnTo>
                    <a:pt x="221424" y="0"/>
                  </a:lnTo>
                  <a:lnTo>
                    <a:pt x="201002" y="19837"/>
                  </a:lnTo>
                  <a:lnTo>
                    <a:pt x="202298" y="26962"/>
                  </a:lnTo>
                  <a:lnTo>
                    <a:pt x="202361" y="27305"/>
                  </a:lnTo>
                  <a:lnTo>
                    <a:pt x="206349" y="33553"/>
                  </a:lnTo>
                  <a:lnTo>
                    <a:pt x="212775" y="37846"/>
                  </a:lnTo>
                  <a:lnTo>
                    <a:pt x="221500" y="39446"/>
                  </a:lnTo>
                  <a:lnTo>
                    <a:pt x="230073" y="37846"/>
                  </a:lnTo>
                  <a:lnTo>
                    <a:pt x="230200" y="37846"/>
                  </a:lnTo>
                  <a:lnTo>
                    <a:pt x="241808" y="19837"/>
                  </a:lnTo>
                  <a:lnTo>
                    <a:pt x="241846" y="19608"/>
                  </a:lnTo>
                  <a:close/>
                </a:path>
                <a:path w="393700" h="194945">
                  <a:moveTo>
                    <a:pt x="245287" y="78244"/>
                  </a:moveTo>
                  <a:lnTo>
                    <a:pt x="214439" y="78244"/>
                  </a:lnTo>
                  <a:lnTo>
                    <a:pt x="214439" y="84632"/>
                  </a:lnTo>
                  <a:lnTo>
                    <a:pt x="225894" y="84632"/>
                  </a:lnTo>
                  <a:lnTo>
                    <a:pt x="225894" y="116293"/>
                  </a:lnTo>
                  <a:lnTo>
                    <a:pt x="233832" y="116293"/>
                  </a:lnTo>
                  <a:lnTo>
                    <a:pt x="233832" y="84632"/>
                  </a:lnTo>
                  <a:lnTo>
                    <a:pt x="245287" y="84632"/>
                  </a:lnTo>
                  <a:lnTo>
                    <a:pt x="245287" y="78244"/>
                  </a:lnTo>
                  <a:close/>
                </a:path>
                <a:path w="393700" h="194945">
                  <a:moveTo>
                    <a:pt x="268719" y="155752"/>
                  </a:moveTo>
                  <a:lnTo>
                    <a:pt x="237871" y="155752"/>
                  </a:lnTo>
                  <a:lnTo>
                    <a:pt x="237871" y="162140"/>
                  </a:lnTo>
                  <a:lnTo>
                    <a:pt x="249326" y="162140"/>
                  </a:lnTo>
                  <a:lnTo>
                    <a:pt x="249326" y="193802"/>
                  </a:lnTo>
                  <a:lnTo>
                    <a:pt x="257263" y="193802"/>
                  </a:lnTo>
                  <a:lnTo>
                    <a:pt x="257263" y="162140"/>
                  </a:lnTo>
                  <a:lnTo>
                    <a:pt x="268719" y="162140"/>
                  </a:lnTo>
                  <a:lnTo>
                    <a:pt x="268719" y="155752"/>
                  </a:lnTo>
                  <a:close/>
                </a:path>
                <a:path w="393700" h="194945">
                  <a:moveTo>
                    <a:pt x="272110" y="723"/>
                  </a:moveTo>
                  <a:lnTo>
                    <a:pt x="264248" y="723"/>
                  </a:lnTo>
                  <a:lnTo>
                    <a:pt x="264248" y="38785"/>
                  </a:lnTo>
                  <a:lnTo>
                    <a:pt x="272110" y="38785"/>
                  </a:lnTo>
                  <a:lnTo>
                    <a:pt x="272110" y="723"/>
                  </a:lnTo>
                  <a:close/>
                </a:path>
                <a:path w="393700" h="194945">
                  <a:moveTo>
                    <a:pt x="298030" y="78244"/>
                  </a:moveTo>
                  <a:lnTo>
                    <a:pt x="290677" y="78244"/>
                  </a:lnTo>
                  <a:lnTo>
                    <a:pt x="290677" y="107035"/>
                  </a:lnTo>
                  <a:lnTo>
                    <a:pt x="288175" y="110566"/>
                  </a:lnTo>
                  <a:lnTo>
                    <a:pt x="275539" y="110566"/>
                  </a:lnTo>
                  <a:lnTo>
                    <a:pt x="272897" y="107556"/>
                  </a:lnTo>
                  <a:lnTo>
                    <a:pt x="272897" y="78244"/>
                  </a:lnTo>
                  <a:lnTo>
                    <a:pt x="264960" y="78244"/>
                  </a:lnTo>
                  <a:lnTo>
                    <a:pt x="264960" y="100723"/>
                  </a:lnTo>
                  <a:lnTo>
                    <a:pt x="264960" y="110934"/>
                  </a:lnTo>
                  <a:lnTo>
                    <a:pt x="270332" y="116954"/>
                  </a:lnTo>
                  <a:lnTo>
                    <a:pt x="292582" y="116954"/>
                  </a:lnTo>
                  <a:lnTo>
                    <a:pt x="298030" y="110642"/>
                  </a:lnTo>
                  <a:lnTo>
                    <a:pt x="298030" y="78244"/>
                  </a:lnTo>
                  <a:close/>
                </a:path>
                <a:path w="393700" h="194945">
                  <a:moveTo>
                    <a:pt x="312216" y="176466"/>
                  </a:moveTo>
                  <a:lnTo>
                    <a:pt x="307149" y="173672"/>
                  </a:lnTo>
                  <a:lnTo>
                    <a:pt x="297446" y="169494"/>
                  </a:lnTo>
                  <a:lnTo>
                    <a:pt x="294436" y="168529"/>
                  </a:lnTo>
                  <a:lnTo>
                    <a:pt x="294436" y="162585"/>
                  </a:lnTo>
                  <a:lnTo>
                    <a:pt x="296786" y="161251"/>
                  </a:lnTo>
                  <a:lnTo>
                    <a:pt x="303695" y="161251"/>
                  </a:lnTo>
                  <a:lnTo>
                    <a:pt x="306552" y="162661"/>
                  </a:lnTo>
                  <a:lnTo>
                    <a:pt x="307962" y="163614"/>
                  </a:lnTo>
                  <a:lnTo>
                    <a:pt x="311111" y="158102"/>
                  </a:lnTo>
                  <a:lnTo>
                    <a:pt x="306044" y="155016"/>
                  </a:lnTo>
                  <a:lnTo>
                    <a:pt x="292823" y="155016"/>
                  </a:lnTo>
                  <a:lnTo>
                    <a:pt x="286943" y="158762"/>
                  </a:lnTo>
                  <a:lnTo>
                    <a:pt x="286943" y="171691"/>
                  </a:lnTo>
                  <a:lnTo>
                    <a:pt x="290690" y="174561"/>
                  </a:lnTo>
                  <a:lnTo>
                    <a:pt x="301053" y="179336"/>
                  </a:lnTo>
                  <a:lnTo>
                    <a:pt x="304647" y="180213"/>
                  </a:lnTo>
                  <a:lnTo>
                    <a:pt x="304647" y="186613"/>
                  </a:lnTo>
                  <a:lnTo>
                    <a:pt x="302006" y="188226"/>
                  </a:lnTo>
                  <a:lnTo>
                    <a:pt x="293116" y="188226"/>
                  </a:lnTo>
                  <a:lnTo>
                    <a:pt x="290398" y="186016"/>
                  </a:lnTo>
                  <a:lnTo>
                    <a:pt x="289293" y="185280"/>
                  </a:lnTo>
                  <a:lnTo>
                    <a:pt x="285991" y="190792"/>
                  </a:lnTo>
                  <a:lnTo>
                    <a:pt x="287680" y="192189"/>
                  </a:lnTo>
                  <a:lnTo>
                    <a:pt x="291642" y="194475"/>
                  </a:lnTo>
                  <a:lnTo>
                    <a:pt x="306857" y="194475"/>
                  </a:lnTo>
                  <a:lnTo>
                    <a:pt x="312216" y="190271"/>
                  </a:lnTo>
                  <a:lnTo>
                    <a:pt x="312216" y="176466"/>
                  </a:lnTo>
                  <a:close/>
                </a:path>
                <a:path w="393700" h="194945">
                  <a:moveTo>
                    <a:pt x="323608" y="736"/>
                  </a:moveTo>
                  <a:lnTo>
                    <a:pt x="292760" y="736"/>
                  </a:lnTo>
                  <a:lnTo>
                    <a:pt x="292760" y="7124"/>
                  </a:lnTo>
                  <a:lnTo>
                    <a:pt x="304215" y="7124"/>
                  </a:lnTo>
                  <a:lnTo>
                    <a:pt x="304215" y="38785"/>
                  </a:lnTo>
                  <a:lnTo>
                    <a:pt x="312153" y="38785"/>
                  </a:lnTo>
                  <a:lnTo>
                    <a:pt x="312153" y="7124"/>
                  </a:lnTo>
                  <a:lnTo>
                    <a:pt x="323608" y="7124"/>
                  </a:lnTo>
                  <a:lnTo>
                    <a:pt x="323608" y="736"/>
                  </a:lnTo>
                  <a:close/>
                </a:path>
                <a:path w="393700" h="194945">
                  <a:moveTo>
                    <a:pt x="348856" y="78244"/>
                  </a:moveTo>
                  <a:lnTo>
                    <a:pt x="318008" y="78244"/>
                  </a:lnTo>
                  <a:lnTo>
                    <a:pt x="318008" y="84632"/>
                  </a:lnTo>
                  <a:lnTo>
                    <a:pt x="329463" y="84632"/>
                  </a:lnTo>
                  <a:lnTo>
                    <a:pt x="329463" y="116293"/>
                  </a:lnTo>
                  <a:lnTo>
                    <a:pt x="337400" y="116293"/>
                  </a:lnTo>
                  <a:lnTo>
                    <a:pt x="337400" y="84632"/>
                  </a:lnTo>
                  <a:lnTo>
                    <a:pt x="348856" y="84632"/>
                  </a:lnTo>
                  <a:lnTo>
                    <a:pt x="348856" y="78244"/>
                  </a:lnTo>
                  <a:close/>
                </a:path>
                <a:path w="393700" h="194945">
                  <a:moveTo>
                    <a:pt x="393217" y="110045"/>
                  </a:moveTo>
                  <a:lnTo>
                    <a:pt x="376555" y="110045"/>
                  </a:lnTo>
                  <a:lnTo>
                    <a:pt x="376555" y="99529"/>
                  </a:lnTo>
                  <a:lnTo>
                    <a:pt x="391020" y="99529"/>
                  </a:lnTo>
                  <a:lnTo>
                    <a:pt x="391020" y="93586"/>
                  </a:lnTo>
                  <a:lnTo>
                    <a:pt x="376555" y="93586"/>
                  </a:lnTo>
                  <a:lnTo>
                    <a:pt x="376555" y="84480"/>
                  </a:lnTo>
                  <a:lnTo>
                    <a:pt x="392785" y="84480"/>
                  </a:lnTo>
                  <a:lnTo>
                    <a:pt x="392785" y="78232"/>
                  </a:lnTo>
                  <a:lnTo>
                    <a:pt x="368757" y="78232"/>
                  </a:lnTo>
                  <a:lnTo>
                    <a:pt x="368757" y="116281"/>
                  </a:lnTo>
                  <a:lnTo>
                    <a:pt x="393217" y="116281"/>
                  </a:lnTo>
                  <a:lnTo>
                    <a:pt x="393217" y="1100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139" marR="494030" indent="-92075">
              <a:lnSpc>
                <a:spcPct val="108700"/>
              </a:lnSpc>
              <a:spcBef>
                <a:spcPts val="100"/>
              </a:spcBef>
              <a:buClr>
                <a:srgbClr val="83363E"/>
              </a:buClr>
              <a:buChar char="•"/>
              <a:tabLst>
                <a:tab pos="104139" algn="l"/>
              </a:tabLst>
            </a:pPr>
            <a:r>
              <a:rPr dirty="0"/>
              <a:t>Slide</a:t>
            </a:r>
            <a:r>
              <a:rPr dirty="0" spc="-30"/>
              <a:t> </a:t>
            </a:r>
            <a:r>
              <a:rPr dirty="0"/>
              <a:t>2:</a:t>
            </a:r>
            <a:r>
              <a:rPr dirty="0" spc="-25"/>
              <a:t> </a:t>
            </a:r>
            <a:r>
              <a:rPr dirty="0"/>
              <a:t>Robert</a:t>
            </a:r>
            <a:r>
              <a:rPr dirty="0" spc="-20"/>
              <a:t> </a:t>
            </a:r>
            <a:r>
              <a:rPr dirty="0"/>
              <a:t>S.</a:t>
            </a:r>
            <a:r>
              <a:rPr dirty="0" spc="-25"/>
              <a:t> </a:t>
            </a:r>
            <a:r>
              <a:rPr dirty="0"/>
              <a:t>Duncanson,</a:t>
            </a:r>
            <a:r>
              <a:rPr dirty="0" spc="-30"/>
              <a:t> </a:t>
            </a:r>
            <a:r>
              <a:rPr dirty="0" i="1">
                <a:latin typeface="Arial"/>
                <a:cs typeface="Arial"/>
              </a:rPr>
              <a:t>Ellen’s</a:t>
            </a:r>
            <a:r>
              <a:rPr dirty="0" spc="-2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Isle,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Loch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Katrine</a:t>
            </a:r>
            <a:r>
              <a:rPr dirty="0"/>
              <a:t>,</a:t>
            </a:r>
            <a:r>
              <a:rPr dirty="0" spc="-25"/>
              <a:t> </a:t>
            </a:r>
            <a:r>
              <a:rPr dirty="0"/>
              <a:t>1871.</a:t>
            </a:r>
            <a:r>
              <a:rPr dirty="0" spc="-20"/>
              <a:t> </a:t>
            </a:r>
            <a:r>
              <a:rPr dirty="0"/>
              <a:t>Detroit</a:t>
            </a:r>
            <a:r>
              <a:rPr dirty="0" spc="-25"/>
              <a:t> </a:t>
            </a:r>
            <a:r>
              <a:rPr dirty="0"/>
              <a:t>Institute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Arts,</a:t>
            </a:r>
            <a:r>
              <a:rPr dirty="0" spc="-25"/>
              <a:t> </a:t>
            </a:r>
            <a:r>
              <a:rPr dirty="0"/>
              <a:t>Gift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Estate</a:t>
            </a:r>
            <a:r>
              <a:rPr dirty="0" spc="-25"/>
              <a:t> of </a:t>
            </a:r>
            <a:r>
              <a:rPr dirty="0"/>
              <a:t>Ralzemond</a:t>
            </a:r>
            <a:r>
              <a:rPr dirty="0" spc="-20"/>
              <a:t> </a:t>
            </a:r>
            <a:r>
              <a:rPr dirty="0"/>
              <a:t>D.</a:t>
            </a:r>
            <a:r>
              <a:rPr dirty="0" spc="-20"/>
              <a:t> </a:t>
            </a:r>
            <a:r>
              <a:rPr dirty="0" spc="-10"/>
              <a:t>Parker</a:t>
            </a:r>
          </a:p>
          <a:p>
            <a:pPr marL="104775" indent="-92075">
              <a:lnSpc>
                <a:spcPct val="100000"/>
              </a:lnSpc>
              <a:spcBef>
                <a:spcPts val="1020"/>
              </a:spcBef>
              <a:buClr>
                <a:srgbClr val="83363E"/>
              </a:buClr>
              <a:buChar char="•"/>
              <a:tabLst>
                <a:tab pos="104775" algn="l"/>
              </a:tabLst>
            </a:pPr>
            <a:r>
              <a:rPr dirty="0"/>
              <a:t>Slide</a:t>
            </a:r>
            <a:r>
              <a:rPr dirty="0" spc="-25"/>
              <a:t> </a:t>
            </a:r>
            <a:r>
              <a:rPr dirty="0"/>
              <a:t>4:</a:t>
            </a:r>
            <a:r>
              <a:rPr dirty="0" spc="-25"/>
              <a:t> </a:t>
            </a:r>
            <a:r>
              <a:rPr dirty="0"/>
              <a:t>William</a:t>
            </a:r>
            <a:r>
              <a:rPr dirty="0" spc="-20"/>
              <a:t> </a:t>
            </a:r>
            <a:r>
              <a:rPr dirty="0"/>
              <a:t>Notman,</a:t>
            </a:r>
            <a:r>
              <a:rPr dirty="0" spc="-25"/>
              <a:t> </a:t>
            </a:r>
            <a:r>
              <a:rPr dirty="0"/>
              <a:t>1864.</a:t>
            </a:r>
            <a:r>
              <a:rPr dirty="0" spc="-25"/>
              <a:t> </a:t>
            </a:r>
            <a:r>
              <a:rPr dirty="0"/>
              <a:t>Courtesy:</a:t>
            </a:r>
            <a:r>
              <a:rPr dirty="0" spc="-4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McCord</a:t>
            </a:r>
            <a:r>
              <a:rPr dirty="0" spc="-20"/>
              <a:t> </a:t>
            </a:r>
            <a:r>
              <a:rPr dirty="0"/>
              <a:t>Museum</a:t>
            </a:r>
            <a:r>
              <a:rPr dirty="0" spc="-25"/>
              <a:t> </a:t>
            </a:r>
            <a:r>
              <a:rPr dirty="0"/>
              <a:t>(Detroit</a:t>
            </a:r>
            <a:r>
              <a:rPr dirty="0" spc="-25"/>
              <a:t> </a:t>
            </a:r>
            <a:r>
              <a:rPr dirty="0"/>
              <a:t>Free</a:t>
            </a:r>
            <a:r>
              <a:rPr dirty="0" spc="-20"/>
              <a:t> </a:t>
            </a:r>
            <a:r>
              <a:rPr dirty="0" spc="-10"/>
              <a:t>Press)</a:t>
            </a:r>
          </a:p>
          <a:p>
            <a:pPr marL="104139" marR="5080" indent="-92075">
              <a:lnSpc>
                <a:spcPct val="108700"/>
              </a:lnSpc>
              <a:spcBef>
                <a:spcPts val="900"/>
              </a:spcBef>
              <a:buClr>
                <a:srgbClr val="83363E"/>
              </a:buClr>
              <a:buChar char="•"/>
              <a:tabLst>
                <a:tab pos="104139" algn="l"/>
              </a:tabLst>
            </a:pPr>
            <a:r>
              <a:rPr dirty="0"/>
              <a:t>Slide</a:t>
            </a:r>
            <a:r>
              <a:rPr dirty="0" spc="-20"/>
              <a:t> </a:t>
            </a:r>
            <a:r>
              <a:rPr dirty="0"/>
              <a:t>5:</a:t>
            </a:r>
            <a:r>
              <a:rPr dirty="0" spc="-20"/>
              <a:t> </a:t>
            </a:r>
            <a:r>
              <a:rPr dirty="0"/>
              <a:t>(left)</a:t>
            </a:r>
            <a:r>
              <a:rPr dirty="0" spc="-15"/>
              <a:t> </a:t>
            </a:r>
            <a:r>
              <a:rPr dirty="0"/>
              <a:t>Robert</a:t>
            </a:r>
            <a:r>
              <a:rPr dirty="0" spc="-20"/>
              <a:t> </a:t>
            </a:r>
            <a:r>
              <a:rPr dirty="0"/>
              <a:t>S.</a:t>
            </a:r>
            <a:r>
              <a:rPr dirty="0" spc="-20"/>
              <a:t> </a:t>
            </a:r>
            <a:r>
              <a:rPr dirty="0"/>
              <a:t>Duncanson,</a:t>
            </a:r>
            <a:r>
              <a:rPr dirty="0" spc="-20"/>
              <a:t> </a:t>
            </a:r>
            <a:r>
              <a:rPr dirty="0" i="1">
                <a:latin typeface="Arial"/>
                <a:cs typeface="Arial"/>
              </a:rPr>
              <a:t>Fruit</a:t>
            </a:r>
            <a:r>
              <a:rPr dirty="0" spc="-2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Piece</a:t>
            </a:r>
            <a:r>
              <a:rPr dirty="0"/>
              <a:t>,</a:t>
            </a:r>
            <a:r>
              <a:rPr dirty="0" spc="-20"/>
              <a:t> </a:t>
            </a:r>
            <a:r>
              <a:rPr dirty="0"/>
              <a:t>1849.</a:t>
            </a:r>
            <a:r>
              <a:rPr dirty="0" spc="-15"/>
              <a:t> </a:t>
            </a:r>
            <a:r>
              <a:rPr dirty="0"/>
              <a:t>Detroit</a:t>
            </a:r>
            <a:r>
              <a:rPr dirty="0" spc="-20"/>
              <a:t> </a:t>
            </a:r>
            <a:r>
              <a:rPr dirty="0"/>
              <a:t>Institute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Arts,</a:t>
            </a:r>
            <a:r>
              <a:rPr dirty="0" spc="-15"/>
              <a:t> </a:t>
            </a:r>
            <a:r>
              <a:rPr dirty="0"/>
              <a:t>Gift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5"/>
              <a:t> </a:t>
            </a:r>
            <a:r>
              <a:rPr dirty="0"/>
              <a:t>Estates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Miss</a:t>
            </a:r>
            <a:r>
              <a:rPr dirty="0" spc="-15"/>
              <a:t> </a:t>
            </a:r>
            <a:r>
              <a:rPr dirty="0" spc="-10"/>
              <a:t>Elizabeth </a:t>
            </a:r>
            <a:r>
              <a:rPr dirty="0"/>
              <a:t>Gray</a:t>
            </a:r>
            <a:r>
              <a:rPr dirty="0" spc="-40"/>
              <a:t> </a:t>
            </a:r>
            <a:r>
              <a:rPr dirty="0"/>
              <a:t>Walker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 spc="-10"/>
              <a:t>Mr.</a:t>
            </a:r>
            <a:r>
              <a:rPr dirty="0" spc="-35"/>
              <a:t> </a:t>
            </a:r>
            <a:r>
              <a:rPr dirty="0"/>
              <a:t>Henry</a:t>
            </a:r>
            <a:r>
              <a:rPr dirty="0" spc="-35"/>
              <a:t> </a:t>
            </a:r>
            <a:r>
              <a:rPr dirty="0"/>
              <a:t>Lyster</a:t>
            </a:r>
            <a:r>
              <a:rPr dirty="0" spc="-40"/>
              <a:t> </a:t>
            </a:r>
            <a:r>
              <a:rPr dirty="0" spc="-10"/>
              <a:t>Walker</a:t>
            </a:r>
          </a:p>
          <a:p>
            <a:pPr marL="104775" indent="-92075">
              <a:lnSpc>
                <a:spcPct val="100000"/>
              </a:lnSpc>
              <a:spcBef>
                <a:spcPts val="1020"/>
              </a:spcBef>
              <a:buClr>
                <a:srgbClr val="83363E"/>
              </a:buClr>
              <a:buChar char="•"/>
              <a:tabLst>
                <a:tab pos="104775" algn="l"/>
              </a:tabLst>
            </a:pPr>
            <a:r>
              <a:rPr dirty="0"/>
              <a:t>Slide</a:t>
            </a:r>
            <a:r>
              <a:rPr dirty="0" spc="-20"/>
              <a:t> </a:t>
            </a:r>
            <a:r>
              <a:rPr dirty="0"/>
              <a:t>5:</a:t>
            </a:r>
            <a:r>
              <a:rPr dirty="0" spc="-20"/>
              <a:t> </a:t>
            </a:r>
            <a:r>
              <a:rPr dirty="0"/>
              <a:t>(right)</a:t>
            </a:r>
            <a:r>
              <a:rPr dirty="0" spc="-15"/>
              <a:t> </a:t>
            </a:r>
            <a:r>
              <a:rPr dirty="0"/>
              <a:t>Robert</a:t>
            </a:r>
            <a:r>
              <a:rPr dirty="0" spc="-20"/>
              <a:t> </a:t>
            </a:r>
            <a:r>
              <a:rPr dirty="0"/>
              <a:t>S.</a:t>
            </a:r>
            <a:r>
              <a:rPr dirty="0" spc="-15"/>
              <a:t> </a:t>
            </a:r>
            <a:r>
              <a:rPr dirty="0"/>
              <a:t>Duncanson,</a:t>
            </a:r>
            <a:r>
              <a:rPr dirty="0" spc="-25"/>
              <a:t> </a:t>
            </a:r>
            <a:r>
              <a:rPr dirty="0" i="1">
                <a:latin typeface="Arial"/>
                <a:cs typeface="Arial"/>
              </a:rPr>
              <a:t>William</a:t>
            </a:r>
            <a:r>
              <a:rPr dirty="0" spc="-2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Berthelet</a:t>
            </a:r>
            <a:r>
              <a:rPr dirty="0"/>
              <a:t>,</a:t>
            </a:r>
            <a:r>
              <a:rPr dirty="0" spc="-15"/>
              <a:t> </a:t>
            </a:r>
            <a:r>
              <a:rPr dirty="0"/>
              <a:t>1846.</a:t>
            </a:r>
            <a:r>
              <a:rPr dirty="0" spc="-20"/>
              <a:t> </a:t>
            </a:r>
            <a:r>
              <a:rPr dirty="0"/>
              <a:t>Detroit</a:t>
            </a:r>
            <a:r>
              <a:rPr dirty="0" spc="-15"/>
              <a:t> </a:t>
            </a:r>
            <a:r>
              <a:rPr dirty="0"/>
              <a:t>Institute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Arts,</a:t>
            </a:r>
            <a:r>
              <a:rPr dirty="0" spc="-15"/>
              <a:t> </a:t>
            </a:r>
            <a:r>
              <a:rPr dirty="0"/>
              <a:t>Gift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William</a:t>
            </a:r>
            <a:r>
              <a:rPr dirty="0" spc="-40"/>
              <a:t> </a:t>
            </a:r>
            <a:r>
              <a:rPr dirty="0" spc="-60"/>
              <a:t>T.</a:t>
            </a:r>
            <a:r>
              <a:rPr dirty="0" spc="-15"/>
              <a:t> </a:t>
            </a:r>
            <a:r>
              <a:rPr dirty="0" spc="-10"/>
              <a:t>Berthelet</a:t>
            </a:r>
          </a:p>
          <a:p>
            <a:pPr marL="104775" indent="-92075">
              <a:lnSpc>
                <a:spcPct val="100000"/>
              </a:lnSpc>
              <a:spcBef>
                <a:spcPts val="1020"/>
              </a:spcBef>
              <a:buClr>
                <a:srgbClr val="83363E"/>
              </a:buClr>
              <a:buChar char="•"/>
              <a:tabLst>
                <a:tab pos="104775" algn="l"/>
              </a:tabLst>
            </a:pPr>
            <a:r>
              <a:rPr dirty="0"/>
              <a:t>Slide</a:t>
            </a:r>
            <a:r>
              <a:rPr dirty="0" spc="-20"/>
              <a:t> </a:t>
            </a:r>
            <a:r>
              <a:rPr dirty="0"/>
              <a:t>6:</a:t>
            </a:r>
            <a:r>
              <a:rPr dirty="0" spc="-15"/>
              <a:t> </a:t>
            </a:r>
            <a:r>
              <a:rPr dirty="0"/>
              <a:t>Robert</a:t>
            </a:r>
            <a:r>
              <a:rPr dirty="0" spc="-15"/>
              <a:t> </a:t>
            </a:r>
            <a:r>
              <a:rPr dirty="0"/>
              <a:t>S.</a:t>
            </a:r>
            <a:r>
              <a:rPr dirty="0" spc="-15"/>
              <a:t> </a:t>
            </a:r>
            <a:r>
              <a:rPr dirty="0"/>
              <a:t>Duncanson,</a:t>
            </a:r>
            <a:r>
              <a:rPr dirty="0" spc="-20"/>
              <a:t> </a:t>
            </a:r>
            <a:r>
              <a:rPr dirty="0" i="1">
                <a:latin typeface="Arial"/>
                <a:cs typeface="Arial"/>
              </a:rPr>
              <a:t>Land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of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the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Lotus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Eaters</a:t>
            </a:r>
            <a:r>
              <a:rPr dirty="0"/>
              <a:t>,</a:t>
            </a:r>
            <a:r>
              <a:rPr dirty="0" spc="-15"/>
              <a:t> </a:t>
            </a:r>
            <a:r>
              <a:rPr dirty="0"/>
              <a:t>1861.</a:t>
            </a:r>
            <a:r>
              <a:rPr dirty="0" spc="-15"/>
              <a:t> </a:t>
            </a:r>
            <a:r>
              <a:rPr dirty="0"/>
              <a:t>Courtesy:</a:t>
            </a:r>
            <a:r>
              <a:rPr dirty="0" spc="-15"/>
              <a:t> </a:t>
            </a:r>
            <a:r>
              <a:rPr dirty="0"/>
              <a:t>Swedish</a:t>
            </a:r>
            <a:r>
              <a:rPr dirty="0" spc="-15"/>
              <a:t> </a:t>
            </a:r>
            <a:r>
              <a:rPr dirty="0"/>
              <a:t>Royal</a:t>
            </a:r>
            <a:r>
              <a:rPr dirty="0" spc="-15"/>
              <a:t> </a:t>
            </a:r>
            <a:r>
              <a:rPr dirty="0"/>
              <a:t>Collection,</a:t>
            </a:r>
            <a:r>
              <a:rPr dirty="0" spc="-20"/>
              <a:t> </a:t>
            </a:r>
            <a:r>
              <a:rPr dirty="0" spc="-10"/>
              <a:t>Stockholm</a:t>
            </a:r>
          </a:p>
          <a:p>
            <a:pPr marL="104139" marR="369570" indent="-92075">
              <a:lnSpc>
                <a:spcPct val="108700"/>
              </a:lnSpc>
              <a:spcBef>
                <a:spcPts val="900"/>
              </a:spcBef>
              <a:buClr>
                <a:srgbClr val="83363E"/>
              </a:buClr>
              <a:buChar char="•"/>
              <a:tabLst>
                <a:tab pos="104139" algn="l"/>
              </a:tabLst>
            </a:pPr>
            <a:r>
              <a:rPr dirty="0"/>
              <a:t>Slide</a:t>
            </a:r>
            <a:r>
              <a:rPr dirty="0" spc="-25"/>
              <a:t> </a:t>
            </a:r>
            <a:r>
              <a:rPr dirty="0"/>
              <a:t>7:</a:t>
            </a:r>
            <a:r>
              <a:rPr dirty="0" spc="-20"/>
              <a:t> </a:t>
            </a:r>
            <a:r>
              <a:rPr dirty="0"/>
              <a:t>Robert</a:t>
            </a:r>
            <a:r>
              <a:rPr dirty="0" spc="-20"/>
              <a:t> </a:t>
            </a:r>
            <a:r>
              <a:rPr dirty="0"/>
              <a:t>S.</a:t>
            </a:r>
            <a:r>
              <a:rPr dirty="0" spc="-20"/>
              <a:t> </a:t>
            </a:r>
            <a:r>
              <a:rPr dirty="0"/>
              <a:t>Duncanson,</a:t>
            </a:r>
            <a:r>
              <a:rPr dirty="0" spc="-25"/>
              <a:t> </a:t>
            </a:r>
            <a:r>
              <a:rPr dirty="0" i="1">
                <a:latin typeface="Arial"/>
                <a:cs typeface="Arial"/>
              </a:rPr>
              <a:t>Uncle</a:t>
            </a:r>
            <a:r>
              <a:rPr dirty="0" spc="-20" i="1">
                <a:latin typeface="Arial"/>
                <a:cs typeface="Arial"/>
              </a:rPr>
              <a:t> Tom </a:t>
            </a:r>
            <a:r>
              <a:rPr dirty="0" i="1">
                <a:latin typeface="Arial"/>
                <a:cs typeface="Arial"/>
              </a:rPr>
              <a:t>and</a:t>
            </a:r>
            <a:r>
              <a:rPr dirty="0" spc="-2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Little</a:t>
            </a:r>
            <a:r>
              <a:rPr dirty="0" spc="-2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Eva</a:t>
            </a:r>
            <a:r>
              <a:rPr dirty="0"/>
              <a:t>,</a:t>
            </a:r>
            <a:r>
              <a:rPr dirty="0" spc="-20"/>
              <a:t> </a:t>
            </a:r>
            <a:r>
              <a:rPr dirty="0"/>
              <a:t>1853.</a:t>
            </a:r>
            <a:r>
              <a:rPr dirty="0" spc="-25"/>
              <a:t> </a:t>
            </a:r>
            <a:r>
              <a:rPr dirty="0"/>
              <a:t>Detroit</a:t>
            </a:r>
            <a:r>
              <a:rPr dirty="0" spc="-20"/>
              <a:t> </a:t>
            </a:r>
            <a:r>
              <a:rPr dirty="0"/>
              <a:t>Institute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Arts,</a:t>
            </a:r>
            <a:r>
              <a:rPr dirty="0" spc="-20"/>
              <a:t> </a:t>
            </a:r>
            <a:r>
              <a:rPr dirty="0"/>
              <a:t>Gift</a:t>
            </a:r>
            <a:r>
              <a:rPr dirty="0" spc="-2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Mrs.</a:t>
            </a:r>
            <a:r>
              <a:rPr dirty="0" spc="-20"/>
              <a:t> </a:t>
            </a:r>
            <a:r>
              <a:rPr dirty="0" spc="-10"/>
              <a:t>Jefferson </a:t>
            </a:r>
            <a:r>
              <a:rPr dirty="0"/>
              <a:t>Butler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/>
              <a:t>Miss</a:t>
            </a:r>
            <a:r>
              <a:rPr dirty="0" spc="-15"/>
              <a:t> </a:t>
            </a:r>
            <a:r>
              <a:rPr dirty="0"/>
              <a:t>Grace</a:t>
            </a:r>
            <a:r>
              <a:rPr dirty="0" spc="-10"/>
              <a:t> </a:t>
            </a:r>
            <a:r>
              <a:rPr dirty="0"/>
              <a:t>R.</a:t>
            </a:r>
            <a:r>
              <a:rPr dirty="0" spc="-15"/>
              <a:t> </a:t>
            </a:r>
            <a:r>
              <a:rPr dirty="0" spc="-10"/>
              <a:t>Conover</a:t>
            </a:r>
          </a:p>
          <a:p>
            <a:pPr marL="104139" marR="494030" indent="-92075">
              <a:lnSpc>
                <a:spcPct val="108700"/>
              </a:lnSpc>
              <a:spcBef>
                <a:spcPts val="900"/>
              </a:spcBef>
              <a:buClr>
                <a:srgbClr val="83363E"/>
              </a:buClr>
              <a:buChar char="•"/>
              <a:tabLst>
                <a:tab pos="104139" algn="l"/>
              </a:tabLst>
            </a:pPr>
            <a:r>
              <a:rPr dirty="0"/>
              <a:t>Slide</a:t>
            </a:r>
            <a:r>
              <a:rPr dirty="0" spc="-30"/>
              <a:t> </a:t>
            </a:r>
            <a:r>
              <a:rPr dirty="0"/>
              <a:t>8:</a:t>
            </a:r>
            <a:r>
              <a:rPr dirty="0" spc="-25"/>
              <a:t> </a:t>
            </a:r>
            <a:r>
              <a:rPr dirty="0"/>
              <a:t>Robert</a:t>
            </a:r>
            <a:r>
              <a:rPr dirty="0" spc="-20"/>
              <a:t> </a:t>
            </a:r>
            <a:r>
              <a:rPr dirty="0"/>
              <a:t>S.</a:t>
            </a:r>
            <a:r>
              <a:rPr dirty="0" spc="-25"/>
              <a:t> </a:t>
            </a:r>
            <a:r>
              <a:rPr dirty="0"/>
              <a:t>Duncanson,</a:t>
            </a:r>
            <a:r>
              <a:rPr dirty="0" spc="-30"/>
              <a:t> </a:t>
            </a:r>
            <a:r>
              <a:rPr dirty="0" i="1">
                <a:latin typeface="Arial"/>
                <a:cs typeface="Arial"/>
              </a:rPr>
              <a:t>Ellen’s</a:t>
            </a:r>
            <a:r>
              <a:rPr dirty="0" spc="-20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Isle,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Loch</a:t>
            </a:r>
            <a:r>
              <a:rPr dirty="0" spc="-2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Katrine</a:t>
            </a:r>
            <a:r>
              <a:rPr dirty="0"/>
              <a:t>,</a:t>
            </a:r>
            <a:r>
              <a:rPr dirty="0" spc="-25"/>
              <a:t> </a:t>
            </a:r>
            <a:r>
              <a:rPr dirty="0"/>
              <a:t>1871.</a:t>
            </a:r>
            <a:r>
              <a:rPr dirty="0" spc="-20"/>
              <a:t> </a:t>
            </a:r>
            <a:r>
              <a:rPr dirty="0"/>
              <a:t>Detroit</a:t>
            </a:r>
            <a:r>
              <a:rPr dirty="0" spc="-25"/>
              <a:t> </a:t>
            </a:r>
            <a:r>
              <a:rPr dirty="0"/>
              <a:t>Institute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Arts,</a:t>
            </a:r>
            <a:r>
              <a:rPr dirty="0" spc="-25"/>
              <a:t> </a:t>
            </a:r>
            <a:r>
              <a:rPr dirty="0"/>
              <a:t>Gift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Estate</a:t>
            </a:r>
            <a:r>
              <a:rPr dirty="0" spc="-25"/>
              <a:t> of </a:t>
            </a:r>
            <a:r>
              <a:rPr dirty="0"/>
              <a:t>Ralzemond</a:t>
            </a:r>
            <a:r>
              <a:rPr dirty="0" spc="-20"/>
              <a:t> </a:t>
            </a:r>
            <a:r>
              <a:rPr dirty="0"/>
              <a:t>D.</a:t>
            </a:r>
            <a:r>
              <a:rPr dirty="0" spc="-20"/>
              <a:t> </a:t>
            </a:r>
            <a:r>
              <a:rPr dirty="0" spc="-10"/>
              <a:t>Parker</a:t>
            </a:r>
          </a:p>
          <a:p>
            <a:pPr marL="104775" indent="-92075">
              <a:lnSpc>
                <a:spcPct val="100000"/>
              </a:lnSpc>
              <a:spcBef>
                <a:spcPts val="1020"/>
              </a:spcBef>
              <a:buClr>
                <a:srgbClr val="83363E"/>
              </a:buClr>
              <a:buChar char="•"/>
              <a:tabLst>
                <a:tab pos="104775" algn="l"/>
              </a:tabLst>
            </a:pPr>
            <a:r>
              <a:rPr dirty="0"/>
              <a:t>Slide</a:t>
            </a:r>
            <a:r>
              <a:rPr dirty="0" spc="-20"/>
              <a:t> </a:t>
            </a:r>
            <a:r>
              <a:rPr dirty="0"/>
              <a:t>9:</a:t>
            </a:r>
            <a:r>
              <a:rPr dirty="0" spc="-20"/>
              <a:t> </a:t>
            </a:r>
            <a:r>
              <a:rPr dirty="0"/>
              <a:t>Detroit</a:t>
            </a:r>
            <a:r>
              <a:rPr dirty="0" spc="-20"/>
              <a:t> </a:t>
            </a:r>
            <a:r>
              <a:rPr dirty="0"/>
              <a:t>Free</a:t>
            </a:r>
            <a:r>
              <a:rPr dirty="0" spc="-20"/>
              <a:t> </a:t>
            </a:r>
            <a:r>
              <a:rPr dirty="0"/>
              <a:t>Press</a:t>
            </a:r>
            <a:r>
              <a:rPr dirty="0" spc="-20"/>
              <a:t> </a:t>
            </a:r>
            <a:r>
              <a:rPr dirty="0"/>
              <a:t>(no</a:t>
            </a:r>
            <a:r>
              <a:rPr dirty="0" spc="-15"/>
              <a:t> </a:t>
            </a:r>
            <a:r>
              <a:rPr dirty="0"/>
              <a:t>image</a:t>
            </a:r>
            <a:r>
              <a:rPr dirty="0" spc="-20"/>
              <a:t> </a:t>
            </a:r>
            <a:r>
              <a:rPr dirty="0"/>
              <a:t>credit</a:t>
            </a:r>
            <a:r>
              <a:rPr dirty="0" spc="-20"/>
              <a:t> </a:t>
            </a:r>
            <a:r>
              <a:rPr dirty="0" spc="-10"/>
              <a:t>given)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457199"/>
            <a:ext cx="6793992" cy="4000500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Vocabulary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350" y="958849"/>
            <a:ext cx="8680450" cy="4040504"/>
            <a:chOff x="6350" y="958849"/>
            <a:chExt cx="8680450" cy="4040504"/>
          </a:xfrm>
        </p:grpSpPr>
        <p:sp>
          <p:nvSpPr>
            <p:cNvPr id="4" name="object 4" descr=""/>
            <p:cNvSpPr/>
            <p:nvPr/>
          </p:nvSpPr>
          <p:spPr>
            <a:xfrm>
              <a:off x="6350" y="965199"/>
              <a:ext cx="8680450" cy="0"/>
            </a:xfrm>
            <a:custGeom>
              <a:avLst/>
              <a:gdLst/>
              <a:ahLst/>
              <a:cxnLst/>
              <a:rect l="l" t="t" r="r" b="b"/>
              <a:pathLst>
                <a:path w="8680450" h="0">
                  <a:moveTo>
                    <a:pt x="0" y="0"/>
                  </a:moveTo>
                  <a:lnTo>
                    <a:pt x="8680450" y="0"/>
                  </a:lnTo>
                </a:path>
              </a:pathLst>
            </a:custGeom>
            <a:ln w="12700">
              <a:solidFill>
                <a:srgbClr val="F3CE8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535166" y="4551166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09" h="448310">
                  <a:moveTo>
                    <a:pt x="223888" y="0"/>
                  </a:moveTo>
                  <a:lnTo>
                    <a:pt x="178767" y="4549"/>
                  </a:lnTo>
                  <a:lnTo>
                    <a:pt x="136742" y="17596"/>
                  </a:lnTo>
                  <a:lnTo>
                    <a:pt x="98711" y="38241"/>
                  </a:lnTo>
                  <a:lnTo>
                    <a:pt x="65576" y="65582"/>
                  </a:lnTo>
                  <a:lnTo>
                    <a:pt x="38237" y="98720"/>
                  </a:lnTo>
                  <a:lnTo>
                    <a:pt x="17594" y="136752"/>
                  </a:lnTo>
                  <a:lnTo>
                    <a:pt x="4548" y="178779"/>
                  </a:lnTo>
                  <a:lnTo>
                    <a:pt x="0" y="223901"/>
                  </a:lnTo>
                  <a:lnTo>
                    <a:pt x="4548" y="269025"/>
                  </a:lnTo>
                  <a:lnTo>
                    <a:pt x="17594" y="311054"/>
                  </a:lnTo>
                  <a:lnTo>
                    <a:pt x="38237" y="349087"/>
                  </a:lnTo>
                  <a:lnTo>
                    <a:pt x="65576" y="382223"/>
                  </a:lnTo>
                  <a:lnTo>
                    <a:pt x="98711" y="409563"/>
                  </a:lnTo>
                  <a:lnTo>
                    <a:pt x="136742" y="430207"/>
                  </a:lnTo>
                  <a:lnTo>
                    <a:pt x="178767" y="443253"/>
                  </a:lnTo>
                  <a:lnTo>
                    <a:pt x="223888" y="447802"/>
                  </a:lnTo>
                  <a:lnTo>
                    <a:pt x="269012" y="443253"/>
                  </a:lnTo>
                  <a:lnTo>
                    <a:pt x="311041" y="430207"/>
                  </a:lnTo>
                  <a:lnTo>
                    <a:pt x="349074" y="409563"/>
                  </a:lnTo>
                  <a:lnTo>
                    <a:pt x="382211" y="382223"/>
                  </a:lnTo>
                  <a:lnTo>
                    <a:pt x="409551" y="349087"/>
                  </a:lnTo>
                  <a:lnTo>
                    <a:pt x="430194" y="311054"/>
                  </a:lnTo>
                  <a:lnTo>
                    <a:pt x="443240" y="269025"/>
                  </a:lnTo>
                  <a:lnTo>
                    <a:pt x="447789" y="223901"/>
                  </a:lnTo>
                  <a:lnTo>
                    <a:pt x="443240" y="178779"/>
                  </a:lnTo>
                  <a:lnTo>
                    <a:pt x="430194" y="136752"/>
                  </a:lnTo>
                  <a:lnTo>
                    <a:pt x="409551" y="98720"/>
                  </a:lnTo>
                  <a:lnTo>
                    <a:pt x="382211" y="65582"/>
                  </a:lnTo>
                  <a:lnTo>
                    <a:pt x="349074" y="38241"/>
                  </a:lnTo>
                  <a:lnTo>
                    <a:pt x="311041" y="17596"/>
                  </a:lnTo>
                  <a:lnTo>
                    <a:pt x="269012" y="4549"/>
                  </a:lnTo>
                  <a:lnTo>
                    <a:pt x="22388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63110" y="4648475"/>
              <a:ext cx="393392" cy="25259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049324" y="4677841"/>
              <a:ext cx="393700" cy="194945"/>
            </a:xfrm>
            <a:custGeom>
              <a:avLst/>
              <a:gdLst/>
              <a:ahLst/>
              <a:cxnLst/>
              <a:rect l="l" t="t" r="r" b="b"/>
              <a:pathLst>
                <a:path w="393700" h="194945">
                  <a:moveTo>
                    <a:pt x="10579" y="78232"/>
                  </a:moveTo>
                  <a:lnTo>
                    <a:pt x="2730" y="78232"/>
                  </a:lnTo>
                  <a:lnTo>
                    <a:pt x="2730" y="116293"/>
                  </a:lnTo>
                  <a:lnTo>
                    <a:pt x="10579" y="116293"/>
                  </a:lnTo>
                  <a:lnTo>
                    <a:pt x="10579" y="78232"/>
                  </a:lnTo>
                  <a:close/>
                </a:path>
                <a:path w="393700" h="194945">
                  <a:moveTo>
                    <a:pt x="36728" y="19240"/>
                  </a:moveTo>
                  <a:lnTo>
                    <a:pt x="35382" y="11645"/>
                  </a:lnTo>
                  <a:lnTo>
                    <a:pt x="32080" y="6972"/>
                  </a:lnTo>
                  <a:lnTo>
                    <a:pt x="31254" y="5803"/>
                  </a:lnTo>
                  <a:lnTo>
                    <a:pt x="28498" y="4356"/>
                  </a:lnTo>
                  <a:lnTo>
                    <a:pt x="28498" y="10566"/>
                  </a:lnTo>
                  <a:lnTo>
                    <a:pt x="28498" y="28346"/>
                  </a:lnTo>
                  <a:lnTo>
                    <a:pt x="23647" y="32537"/>
                  </a:lnTo>
                  <a:lnTo>
                    <a:pt x="10210" y="32537"/>
                  </a:lnTo>
                  <a:lnTo>
                    <a:pt x="10210" y="6972"/>
                  </a:lnTo>
                  <a:lnTo>
                    <a:pt x="23876" y="6972"/>
                  </a:lnTo>
                  <a:lnTo>
                    <a:pt x="28498" y="10566"/>
                  </a:lnTo>
                  <a:lnTo>
                    <a:pt x="28498" y="4356"/>
                  </a:lnTo>
                  <a:lnTo>
                    <a:pt x="24180" y="2057"/>
                  </a:lnTo>
                  <a:lnTo>
                    <a:pt x="14033" y="723"/>
                  </a:lnTo>
                  <a:lnTo>
                    <a:pt x="2349" y="723"/>
                  </a:lnTo>
                  <a:lnTo>
                    <a:pt x="2349" y="38773"/>
                  </a:lnTo>
                  <a:lnTo>
                    <a:pt x="13741" y="38773"/>
                  </a:lnTo>
                  <a:lnTo>
                    <a:pt x="24028" y="37299"/>
                  </a:lnTo>
                  <a:lnTo>
                    <a:pt x="31191" y="33197"/>
                  </a:lnTo>
                  <a:lnTo>
                    <a:pt x="31635" y="32537"/>
                  </a:lnTo>
                  <a:lnTo>
                    <a:pt x="35369" y="27012"/>
                  </a:lnTo>
                  <a:lnTo>
                    <a:pt x="36728" y="19240"/>
                  </a:lnTo>
                  <a:close/>
                </a:path>
                <a:path w="393700" h="194945">
                  <a:moveTo>
                    <a:pt x="40843" y="174625"/>
                  </a:moveTo>
                  <a:lnTo>
                    <a:pt x="39573" y="167576"/>
                  </a:lnTo>
                  <a:lnTo>
                    <a:pt x="39497" y="167157"/>
                  </a:lnTo>
                  <a:lnTo>
                    <a:pt x="35814" y="161328"/>
                  </a:lnTo>
                  <a:lnTo>
                    <a:pt x="35623" y="161036"/>
                  </a:lnTo>
                  <a:lnTo>
                    <a:pt x="35547" y="160896"/>
                  </a:lnTo>
                  <a:lnTo>
                    <a:pt x="32423" y="158813"/>
                  </a:lnTo>
                  <a:lnTo>
                    <a:pt x="32423" y="167373"/>
                  </a:lnTo>
                  <a:lnTo>
                    <a:pt x="32334" y="182308"/>
                  </a:lnTo>
                  <a:lnTo>
                    <a:pt x="28651" y="188137"/>
                  </a:lnTo>
                  <a:lnTo>
                    <a:pt x="12268" y="188137"/>
                  </a:lnTo>
                  <a:lnTo>
                    <a:pt x="8572" y="182308"/>
                  </a:lnTo>
                  <a:lnTo>
                    <a:pt x="8458" y="182130"/>
                  </a:lnTo>
                  <a:lnTo>
                    <a:pt x="8394" y="167373"/>
                  </a:lnTo>
                  <a:lnTo>
                    <a:pt x="12344" y="161328"/>
                  </a:lnTo>
                  <a:lnTo>
                    <a:pt x="28727" y="161328"/>
                  </a:lnTo>
                  <a:lnTo>
                    <a:pt x="32423" y="167373"/>
                  </a:lnTo>
                  <a:lnTo>
                    <a:pt x="32423" y="158813"/>
                  </a:lnTo>
                  <a:lnTo>
                    <a:pt x="29197" y="156654"/>
                  </a:lnTo>
                  <a:lnTo>
                    <a:pt x="29375" y="156654"/>
                  </a:lnTo>
                  <a:lnTo>
                    <a:pt x="20421" y="155003"/>
                  </a:lnTo>
                  <a:lnTo>
                    <a:pt x="0" y="174840"/>
                  </a:lnTo>
                  <a:lnTo>
                    <a:pt x="1308" y="181965"/>
                  </a:lnTo>
                  <a:lnTo>
                    <a:pt x="1371" y="182308"/>
                  </a:lnTo>
                  <a:lnTo>
                    <a:pt x="5346" y="188569"/>
                  </a:lnTo>
                  <a:lnTo>
                    <a:pt x="11785" y="192862"/>
                  </a:lnTo>
                  <a:lnTo>
                    <a:pt x="20497" y="194462"/>
                  </a:lnTo>
                  <a:lnTo>
                    <a:pt x="29070" y="192862"/>
                  </a:lnTo>
                  <a:lnTo>
                    <a:pt x="29210" y="192862"/>
                  </a:lnTo>
                  <a:lnTo>
                    <a:pt x="35471" y="188569"/>
                  </a:lnTo>
                  <a:lnTo>
                    <a:pt x="35826" y="188137"/>
                  </a:lnTo>
                  <a:lnTo>
                    <a:pt x="39408" y="182308"/>
                  </a:lnTo>
                  <a:lnTo>
                    <a:pt x="39522" y="182130"/>
                  </a:lnTo>
                  <a:lnTo>
                    <a:pt x="40805" y="174840"/>
                  </a:lnTo>
                  <a:lnTo>
                    <a:pt x="40843" y="174625"/>
                  </a:lnTo>
                  <a:close/>
                </a:path>
                <a:path w="393700" h="194945">
                  <a:moveTo>
                    <a:pt x="69291" y="78232"/>
                  </a:moveTo>
                  <a:lnTo>
                    <a:pt x="62153" y="78232"/>
                  </a:lnTo>
                  <a:lnTo>
                    <a:pt x="62153" y="102184"/>
                  </a:lnTo>
                  <a:lnTo>
                    <a:pt x="62458" y="105346"/>
                  </a:lnTo>
                  <a:lnTo>
                    <a:pt x="62484" y="105714"/>
                  </a:lnTo>
                  <a:lnTo>
                    <a:pt x="60655" y="102184"/>
                  </a:lnTo>
                  <a:lnTo>
                    <a:pt x="50380" y="88049"/>
                  </a:lnTo>
                  <a:lnTo>
                    <a:pt x="43281" y="78232"/>
                  </a:lnTo>
                  <a:lnTo>
                    <a:pt x="35344" y="78232"/>
                  </a:lnTo>
                  <a:lnTo>
                    <a:pt x="35344" y="116281"/>
                  </a:lnTo>
                  <a:lnTo>
                    <a:pt x="42468" y="116281"/>
                  </a:lnTo>
                  <a:lnTo>
                    <a:pt x="42468" y="91008"/>
                  </a:lnTo>
                  <a:lnTo>
                    <a:pt x="42252" y="88366"/>
                  </a:lnTo>
                  <a:lnTo>
                    <a:pt x="42227" y="88049"/>
                  </a:lnTo>
                  <a:lnTo>
                    <a:pt x="43738" y="91008"/>
                  </a:lnTo>
                  <a:lnTo>
                    <a:pt x="43865" y="91236"/>
                  </a:lnTo>
                  <a:lnTo>
                    <a:pt x="62153" y="116281"/>
                  </a:lnTo>
                  <a:lnTo>
                    <a:pt x="69291" y="116281"/>
                  </a:lnTo>
                  <a:lnTo>
                    <a:pt x="69291" y="105714"/>
                  </a:lnTo>
                  <a:lnTo>
                    <a:pt x="69291" y="78232"/>
                  </a:lnTo>
                  <a:close/>
                </a:path>
                <a:path w="393700" h="194945">
                  <a:moveTo>
                    <a:pt x="83312" y="32537"/>
                  </a:moveTo>
                  <a:lnTo>
                    <a:pt x="66636" y="32537"/>
                  </a:lnTo>
                  <a:lnTo>
                    <a:pt x="66636" y="22034"/>
                  </a:lnTo>
                  <a:lnTo>
                    <a:pt x="81114" y="22034"/>
                  </a:lnTo>
                  <a:lnTo>
                    <a:pt x="81114" y="16078"/>
                  </a:lnTo>
                  <a:lnTo>
                    <a:pt x="66636" y="16078"/>
                  </a:lnTo>
                  <a:lnTo>
                    <a:pt x="66636" y="6972"/>
                  </a:lnTo>
                  <a:lnTo>
                    <a:pt x="82867" y="6972"/>
                  </a:lnTo>
                  <a:lnTo>
                    <a:pt x="82867" y="723"/>
                  </a:lnTo>
                  <a:lnTo>
                    <a:pt x="58851" y="723"/>
                  </a:lnTo>
                  <a:lnTo>
                    <a:pt x="58851" y="38773"/>
                  </a:lnTo>
                  <a:lnTo>
                    <a:pt x="83312" y="38773"/>
                  </a:lnTo>
                  <a:lnTo>
                    <a:pt x="83312" y="32537"/>
                  </a:lnTo>
                  <a:close/>
                </a:path>
                <a:path w="393700" h="194945">
                  <a:moveTo>
                    <a:pt x="86093" y="155752"/>
                  </a:moveTo>
                  <a:lnTo>
                    <a:pt x="62509" y="155752"/>
                  </a:lnTo>
                  <a:lnTo>
                    <a:pt x="62509" y="193802"/>
                  </a:lnTo>
                  <a:lnTo>
                    <a:pt x="70370" y="193802"/>
                  </a:lnTo>
                  <a:lnTo>
                    <a:pt x="70370" y="177863"/>
                  </a:lnTo>
                  <a:lnTo>
                    <a:pt x="84251" y="177863"/>
                  </a:lnTo>
                  <a:lnTo>
                    <a:pt x="84251" y="171767"/>
                  </a:lnTo>
                  <a:lnTo>
                    <a:pt x="70370" y="171767"/>
                  </a:lnTo>
                  <a:lnTo>
                    <a:pt x="70370" y="162064"/>
                  </a:lnTo>
                  <a:lnTo>
                    <a:pt x="86093" y="162064"/>
                  </a:lnTo>
                  <a:lnTo>
                    <a:pt x="86093" y="155752"/>
                  </a:lnTo>
                  <a:close/>
                </a:path>
                <a:path w="393700" h="194945">
                  <a:moveTo>
                    <a:pt x="116878" y="98945"/>
                  </a:moveTo>
                  <a:lnTo>
                    <a:pt x="111810" y="96164"/>
                  </a:lnTo>
                  <a:lnTo>
                    <a:pt x="106451" y="93802"/>
                  </a:lnTo>
                  <a:lnTo>
                    <a:pt x="102108" y="91973"/>
                  </a:lnTo>
                  <a:lnTo>
                    <a:pt x="99098" y="91008"/>
                  </a:lnTo>
                  <a:lnTo>
                    <a:pt x="99098" y="85064"/>
                  </a:lnTo>
                  <a:lnTo>
                    <a:pt x="101447" y="83743"/>
                  </a:lnTo>
                  <a:lnTo>
                    <a:pt x="108356" y="83743"/>
                  </a:lnTo>
                  <a:lnTo>
                    <a:pt x="111226" y="85140"/>
                  </a:lnTo>
                  <a:lnTo>
                    <a:pt x="112623" y="86093"/>
                  </a:lnTo>
                  <a:lnTo>
                    <a:pt x="115773" y="80581"/>
                  </a:lnTo>
                  <a:lnTo>
                    <a:pt x="110705" y="77495"/>
                  </a:lnTo>
                  <a:lnTo>
                    <a:pt x="97485" y="77495"/>
                  </a:lnTo>
                  <a:lnTo>
                    <a:pt x="91617" y="81241"/>
                  </a:lnTo>
                  <a:lnTo>
                    <a:pt x="91617" y="94170"/>
                  </a:lnTo>
                  <a:lnTo>
                    <a:pt x="95351" y="97040"/>
                  </a:lnTo>
                  <a:lnTo>
                    <a:pt x="105714" y="101815"/>
                  </a:lnTo>
                  <a:lnTo>
                    <a:pt x="109321" y="102692"/>
                  </a:lnTo>
                  <a:lnTo>
                    <a:pt x="109321" y="109093"/>
                  </a:lnTo>
                  <a:lnTo>
                    <a:pt x="106667" y="110705"/>
                  </a:lnTo>
                  <a:lnTo>
                    <a:pt x="97777" y="110705"/>
                  </a:lnTo>
                  <a:lnTo>
                    <a:pt x="95059" y="108496"/>
                  </a:lnTo>
                  <a:lnTo>
                    <a:pt x="93954" y="107759"/>
                  </a:lnTo>
                  <a:lnTo>
                    <a:pt x="90652" y="113271"/>
                  </a:lnTo>
                  <a:lnTo>
                    <a:pt x="92341" y="114668"/>
                  </a:lnTo>
                  <a:lnTo>
                    <a:pt x="96304" y="116954"/>
                  </a:lnTo>
                  <a:lnTo>
                    <a:pt x="111518" y="116954"/>
                  </a:lnTo>
                  <a:lnTo>
                    <a:pt x="116878" y="112763"/>
                  </a:lnTo>
                  <a:lnTo>
                    <a:pt x="116878" y="98945"/>
                  </a:lnTo>
                  <a:close/>
                </a:path>
                <a:path w="393700" h="194945">
                  <a:moveTo>
                    <a:pt x="132829" y="736"/>
                  </a:moveTo>
                  <a:lnTo>
                    <a:pt x="101981" y="736"/>
                  </a:lnTo>
                  <a:lnTo>
                    <a:pt x="101981" y="7124"/>
                  </a:lnTo>
                  <a:lnTo>
                    <a:pt x="113436" y="7124"/>
                  </a:lnTo>
                  <a:lnTo>
                    <a:pt x="113436" y="38785"/>
                  </a:lnTo>
                  <a:lnTo>
                    <a:pt x="121361" y="38785"/>
                  </a:lnTo>
                  <a:lnTo>
                    <a:pt x="121361" y="7124"/>
                  </a:lnTo>
                  <a:lnTo>
                    <a:pt x="132829" y="7124"/>
                  </a:lnTo>
                  <a:lnTo>
                    <a:pt x="132829" y="736"/>
                  </a:lnTo>
                  <a:close/>
                </a:path>
                <a:path w="393700" h="194945">
                  <a:moveTo>
                    <a:pt x="165277" y="78244"/>
                  </a:moveTo>
                  <a:lnTo>
                    <a:pt x="134429" y="78244"/>
                  </a:lnTo>
                  <a:lnTo>
                    <a:pt x="134429" y="84632"/>
                  </a:lnTo>
                  <a:lnTo>
                    <a:pt x="145884" y="84632"/>
                  </a:lnTo>
                  <a:lnTo>
                    <a:pt x="145884" y="116293"/>
                  </a:lnTo>
                  <a:lnTo>
                    <a:pt x="153822" y="116293"/>
                  </a:lnTo>
                  <a:lnTo>
                    <a:pt x="153822" y="84632"/>
                  </a:lnTo>
                  <a:lnTo>
                    <a:pt x="165277" y="84632"/>
                  </a:lnTo>
                  <a:lnTo>
                    <a:pt x="165277" y="78244"/>
                  </a:lnTo>
                  <a:close/>
                </a:path>
                <a:path w="393700" h="194945">
                  <a:moveTo>
                    <a:pt x="171386" y="193802"/>
                  </a:moveTo>
                  <a:lnTo>
                    <a:pt x="168313" y="186296"/>
                  </a:lnTo>
                  <a:lnTo>
                    <a:pt x="165849" y="180276"/>
                  </a:lnTo>
                  <a:lnTo>
                    <a:pt x="158902" y="163309"/>
                  </a:lnTo>
                  <a:lnTo>
                    <a:pt x="157937" y="160959"/>
                  </a:lnTo>
                  <a:lnTo>
                    <a:pt x="157937" y="180276"/>
                  </a:lnTo>
                  <a:lnTo>
                    <a:pt x="145669" y="180276"/>
                  </a:lnTo>
                  <a:lnTo>
                    <a:pt x="150596" y="166916"/>
                  </a:lnTo>
                  <a:lnTo>
                    <a:pt x="151688" y="163309"/>
                  </a:lnTo>
                  <a:lnTo>
                    <a:pt x="151841" y="163309"/>
                  </a:lnTo>
                  <a:lnTo>
                    <a:pt x="152869" y="166763"/>
                  </a:lnTo>
                  <a:lnTo>
                    <a:pt x="157937" y="180276"/>
                  </a:lnTo>
                  <a:lnTo>
                    <a:pt x="157937" y="160959"/>
                  </a:lnTo>
                  <a:lnTo>
                    <a:pt x="155803" y="155752"/>
                  </a:lnTo>
                  <a:lnTo>
                    <a:pt x="148170" y="155752"/>
                  </a:lnTo>
                  <a:lnTo>
                    <a:pt x="132892" y="193802"/>
                  </a:lnTo>
                  <a:lnTo>
                    <a:pt x="140677" y="193802"/>
                  </a:lnTo>
                  <a:lnTo>
                    <a:pt x="143459" y="186296"/>
                  </a:lnTo>
                  <a:lnTo>
                    <a:pt x="160210" y="186296"/>
                  </a:lnTo>
                  <a:lnTo>
                    <a:pt x="163080" y="193802"/>
                  </a:lnTo>
                  <a:lnTo>
                    <a:pt x="171386" y="193802"/>
                  </a:lnTo>
                  <a:close/>
                </a:path>
                <a:path w="393700" h="194945">
                  <a:moveTo>
                    <a:pt x="183743" y="38773"/>
                  </a:moveTo>
                  <a:lnTo>
                    <a:pt x="173380" y="24091"/>
                  </a:lnTo>
                  <a:lnTo>
                    <a:pt x="172326" y="22987"/>
                  </a:lnTo>
                  <a:lnTo>
                    <a:pt x="171843" y="22479"/>
                  </a:lnTo>
                  <a:lnTo>
                    <a:pt x="170891" y="21729"/>
                  </a:lnTo>
                  <a:lnTo>
                    <a:pt x="176034" y="20929"/>
                  </a:lnTo>
                  <a:lnTo>
                    <a:pt x="180657" y="18059"/>
                  </a:lnTo>
                  <a:lnTo>
                    <a:pt x="180657" y="17475"/>
                  </a:lnTo>
                  <a:lnTo>
                    <a:pt x="180657" y="6680"/>
                  </a:lnTo>
                  <a:lnTo>
                    <a:pt x="180657" y="4470"/>
                  </a:lnTo>
                  <a:lnTo>
                    <a:pt x="175298" y="723"/>
                  </a:lnTo>
                  <a:lnTo>
                    <a:pt x="172720" y="723"/>
                  </a:lnTo>
                  <a:lnTo>
                    <a:pt x="172720" y="8369"/>
                  </a:lnTo>
                  <a:lnTo>
                    <a:pt x="172720" y="15570"/>
                  </a:lnTo>
                  <a:lnTo>
                    <a:pt x="170586" y="17475"/>
                  </a:lnTo>
                  <a:lnTo>
                    <a:pt x="160972" y="17475"/>
                  </a:lnTo>
                  <a:lnTo>
                    <a:pt x="160972" y="6680"/>
                  </a:lnTo>
                  <a:lnTo>
                    <a:pt x="170522" y="6680"/>
                  </a:lnTo>
                  <a:lnTo>
                    <a:pt x="172720" y="8369"/>
                  </a:lnTo>
                  <a:lnTo>
                    <a:pt x="172720" y="723"/>
                  </a:lnTo>
                  <a:lnTo>
                    <a:pt x="153111" y="723"/>
                  </a:lnTo>
                  <a:lnTo>
                    <a:pt x="153111" y="38773"/>
                  </a:lnTo>
                  <a:lnTo>
                    <a:pt x="160972" y="38773"/>
                  </a:lnTo>
                  <a:lnTo>
                    <a:pt x="160972" y="22987"/>
                  </a:lnTo>
                  <a:lnTo>
                    <a:pt x="163614" y="22987"/>
                  </a:lnTo>
                  <a:lnTo>
                    <a:pt x="164642" y="23431"/>
                  </a:lnTo>
                  <a:lnTo>
                    <a:pt x="174993" y="38773"/>
                  </a:lnTo>
                  <a:lnTo>
                    <a:pt x="183743" y="38773"/>
                  </a:lnTo>
                  <a:close/>
                </a:path>
                <a:path w="393700" h="194945">
                  <a:moveTo>
                    <a:pt x="193789" y="78232"/>
                  </a:moveTo>
                  <a:lnTo>
                    <a:pt x="185928" y="78232"/>
                  </a:lnTo>
                  <a:lnTo>
                    <a:pt x="185928" y="116293"/>
                  </a:lnTo>
                  <a:lnTo>
                    <a:pt x="193789" y="116293"/>
                  </a:lnTo>
                  <a:lnTo>
                    <a:pt x="193789" y="78232"/>
                  </a:lnTo>
                  <a:close/>
                </a:path>
                <a:path w="393700" h="194945">
                  <a:moveTo>
                    <a:pt x="222300" y="193802"/>
                  </a:moveTo>
                  <a:lnTo>
                    <a:pt x="211950" y="179108"/>
                  </a:lnTo>
                  <a:lnTo>
                    <a:pt x="210896" y="178015"/>
                  </a:lnTo>
                  <a:lnTo>
                    <a:pt x="210400" y="177495"/>
                  </a:lnTo>
                  <a:lnTo>
                    <a:pt x="209448" y="176758"/>
                  </a:lnTo>
                  <a:lnTo>
                    <a:pt x="214591" y="175945"/>
                  </a:lnTo>
                  <a:lnTo>
                    <a:pt x="219214" y="173088"/>
                  </a:lnTo>
                  <a:lnTo>
                    <a:pt x="219214" y="172504"/>
                  </a:lnTo>
                  <a:lnTo>
                    <a:pt x="219214" y="161696"/>
                  </a:lnTo>
                  <a:lnTo>
                    <a:pt x="219214" y="159499"/>
                  </a:lnTo>
                  <a:lnTo>
                    <a:pt x="213855" y="155752"/>
                  </a:lnTo>
                  <a:lnTo>
                    <a:pt x="211289" y="155752"/>
                  </a:lnTo>
                  <a:lnTo>
                    <a:pt x="211289" y="163385"/>
                  </a:lnTo>
                  <a:lnTo>
                    <a:pt x="211289" y="170586"/>
                  </a:lnTo>
                  <a:lnTo>
                    <a:pt x="209156" y="172504"/>
                  </a:lnTo>
                  <a:lnTo>
                    <a:pt x="199529" y="172504"/>
                  </a:lnTo>
                  <a:lnTo>
                    <a:pt x="199529" y="161696"/>
                  </a:lnTo>
                  <a:lnTo>
                    <a:pt x="209080" y="161696"/>
                  </a:lnTo>
                  <a:lnTo>
                    <a:pt x="211289" y="163385"/>
                  </a:lnTo>
                  <a:lnTo>
                    <a:pt x="211289" y="155752"/>
                  </a:lnTo>
                  <a:lnTo>
                    <a:pt x="191668" y="155752"/>
                  </a:lnTo>
                  <a:lnTo>
                    <a:pt x="191668" y="193802"/>
                  </a:lnTo>
                  <a:lnTo>
                    <a:pt x="199529" y="193802"/>
                  </a:lnTo>
                  <a:lnTo>
                    <a:pt x="199529" y="178015"/>
                  </a:lnTo>
                  <a:lnTo>
                    <a:pt x="202171" y="178015"/>
                  </a:lnTo>
                  <a:lnTo>
                    <a:pt x="203200" y="178447"/>
                  </a:lnTo>
                  <a:lnTo>
                    <a:pt x="213563" y="193802"/>
                  </a:lnTo>
                  <a:lnTo>
                    <a:pt x="222300" y="193802"/>
                  </a:lnTo>
                  <a:close/>
                </a:path>
                <a:path w="393700" h="194945">
                  <a:moveTo>
                    <a:pt x="241846" y="19608"/>
                  </a:moveTo>
                  <a:lnTo>
                    <a:pt x="240563" y="12560"/>
                  </a:lnTo>
                  <a:lnTo>
                    <a:pt x="240487" y="12141"/>
                  </a:lnTo>
                  <a:lnTo>
                    <a:pt x="236804" y="6311"/>
                  </a:lnTo>
                  <a:lnTo>
                    <a:pt x="236626" y="6032"/>
                  </a:lnTo>
                  <a:lnTo>
                    <a:pt x="236537" y="5892"/>
                  </a:lnTo>
                  <a:lnTo>
                    <a:pt x="233426" y="3810"/>
                  </a:lnTo>
                  <a:lnTo>
                    <a:pt x="233426" y="12369"/>
                  </a:lnTo>
                  <a:lnTo>
                    <a:pt x="233337" y="27305"/>
                  </a:lnTo>
                  <a:lnTo>
                    <a:pt x="229654" y="33134"/>
                  </a:lnTo>
                  <a:lnTo>
                    <a:pt x="213271" y="33134"/>
                  </a:lnTo>
                  <a:lnTo>
                    <a:pt x="209562" y="27305"/>
                  </a:lnTo>
                  <a:lnTo>
                    <a:pt x="209448" y="27114"/>
                  </a:lnTo>
                  <a:lnTo>
                    <a:pt x="209397" y="12369"/>
                  </a:lnTo>
                  <a:lnTo>
                    <a:pt x="213347" y="6311"/>
                  </a:lnTo>
                  <a:lnTo>
                    <a:pt x="229717" y="6311"/>
                  </a:lnTo>
                  <a:lnTo>
                    <a:pt x="233426" y="12369"/>
                  </a:lnTo>
                  <a:lnTo>
                    <a:pt x="233426" y="3810"/>
                  </a:lnTo>
                  <a:lnTo>
                    <a:pt x="230200" y="1638"/>
                  </a:lnTo>
                  <a:lnTo>
                    <a:pt x="230378" y="1638"/>
                  </a:lnTo>
                  <a:lnTo>
                    <a:pt x="221424" y="0"/>
                  </a:lnTo>
                  <a:lnTo>
                    <a:pt x="201002" y="19837"/>
                  </a:lnTo>
                  <a:lnTo>
                    <a:pt x="202298" y="26962"/>
                  </a:lnTo>
                  <a:lnTo>
                    <a:pt x="202361" y="27305"/>
                  </a:lnTo>
                  <a:lnTo>
                    <a:pt x="206349" y="33553"/>
                  </a:lnTo>
                  <a:lnTo>
                    <a:pt x="212775" y="37846"/>
                  </a:lnTo>
                  <a:lnTo>
                    <a:pt x="221500" y="39446"/>
                  </a:lnTo>
                  <a:lnTo>
                    <a:pt x="230073" y="37846"/>
                  </a:lnTo>
                  <a:lnTo>
                    <a:pt x="230200" y="37846"/>
                  </a:lnTo>
                  <a:lnTo>
                    <a:pt x="241808" y="19837"/>
                  </a:lnTo>
                  <a:lnTo>
                    <a:pt x="241846" y="19608"/>
                  </a:lnTo>
                  <a:close/>
                </a:path>
                <a:path w="393700" h="194945">
                  <a:moveTo>
                    <a:pt x="245287" y="78244"/>
                  </a:moveTo>
                  <a:lnTo>
                    <a:pt x="214439" y="78244"/>
                  </a:lnTo>
                  <a:lnTo>
                    <a:pt x="214439" y="84632"/>
                  </a:lnTo>
                  <a:lnTo>
                    <a:pt x="225894" y="84632"/>
                  </a:lnTo>
                  <a:lnTo>
                    <a:pt x="225894" y="116293"/>
                  </a:lnTo>
                  <a:lnTo>
                    <a:pt x="233832" y="116293"/>
                  </a:lnTo>
                  <a:lnTo>
                    <a:pt x="233832" y="84632"/>
                  </a:lnTo>
                  <a:lnTo>
                    <a:pt x="245287" y="84632"/>
                  </a:lnTo>
                  <a:lnTo>
                    <a:pt x="245287" y="78244"/>
                  </a:lnTo>
                  <a:close/>
                </a:path>
                <a:path w="393700" h="194945">
                  <a:moveTo>
                    <a:pt x="268719" y="155752"/>
                  </a:moveTo>
                  <a:lnTo>
                    <a:pt x="237871" y="155752"/>
                  </a:lnTo>
                  <a:lnTo>
                    <a:pt x="237871" y="162140"/>
                  </a:lnTo>
                  <a:lnTo>
                    <a:pt x="249326" y="162140"/>
                  </a:lnTo>
                  <a:lnTo>
                    <a:pt x="249326" y="193802"/>
                  </a:lnTo>
                  <a:lnTo>
                    <a:pt x="257263" y="193802"/>
                  </a:lnTo>
                  <a:lnTo>
                    <a:pt x="257263" y="162140"/>
                  </a:lnTo>
                  <a:lnTo>
                    <a:pt x="268719" y="162140"/>
                  </a:lnTo>
                  <a:lnTo>
                    <a:pt x="268719" y="155752"/>
                  </a:lnTo>
                  <a:close/>
                </a:path>
                <a:path w="393700" h="194945">
                  <a:moveTo>
                    <a:pt x="272110" y="723"/>
                  </a:moveTo>
                  <a:lnTo>
                    <a:pt x="264248" y="723"/>
                  </a:lnTo>
                  <a:lnTo>
                    <a:pt x="264248" y="38785"/>
                  </a:lnTo>
                  <a:lnTo>
                    <a:pt x="272110" y="38785"/>
                  </a:lnTo>
                  <a:lnTo>
                    <a:pt x="272110" y="723"/>
                  </a:lnTo>
                  <a:close/>
                </a:path>
                <a:path w="393700" h="194945">
                  <a:moveTo>
                    <a:pt x="298030" y="78244"/>
                  </a:moveTo>
                  <a:lnTo>
                    <a:pt x="290677" y="78244"/>
                  </a:lnTo>
                  <a:lnTo>
                    <a:pt x="290677" y="107035"/>
                  </a:lnTo>
                  <a:lnTo>
                    <a:pt x="288175" y="110566"/>
                  </a:lnTo>
                  <a:lnTo>
                    <a:pt x="275539" y="110566"/>
                  </a:lnTo>
                  <a:lnTo>
                    <a:pt x="272897" y="107556"/>
                  </a:lnTo>
                  <a:lnTo>
                    <a:pt x="272897" y="78244"/>
                  </a:lnTo>
                  <a:lnTo>
                    <a:pt x="264960" y="78244"/>
                  </a:lnTo>
                  <a:lnTo>
                    <a:pt x="264960" y="100723"/>
                  </a:lnTo>
                  <a:lnTo>
                    <a:pt x="264960" y="110934"/>
                  </a:lnTo>
                  <a:lnTo>
                    <a:pt x="270332" y="116954"/>
                  </a:lnTo>
                  <a:lnTo>
                    <a:pt x="292582" y="116954"/>
                  </a:lnTo>
                  <a:lnTo>
                    <a:pt x="298030" y="110642"/>
                  </a:lnTo>
                  <a:lnTo>
                    <a:pt x="298030" y="78244"/>
                  </a:lnTo>
                  <a:close/>
                </a:path>
                <a:path w="393700" h="194945">
                  <a:moveTo>
                    <a:pt x="312216" y="176466"/>
                  </a:moveTo>
                  <a:lnTo>
                    <a:pt x="307149" y="173672"/>
                  </a:lnTo>
                  <a:lnTo>
                    <a:pt x="297446" y="169494"/>
                  </a:lnTo>
                  <a:lnTo>
                    <a:pt x="294436" y="168529"/>
                  </a:lnTo>
                  <a:lnTo>
                    <a:pt x="294436" y="162585"/>
                  </a:lnTo>
                  <a:lnTo>
                    <a:pt x="296786" y="161251"/>
                  </a:lnTo>
                  <a:lnTo>
                    <a:pt x="303695" y="161251"/>
                  </a:lnTo>
                  <a:lnTo>
                    <a:pt x="306552" y="162661"/>
                  </a:lnTo>
                  <a:lnTo>
                    <a:pt x="307962" y="163614"/>
                  </a:lnTo>
                  <a:lnTo>
                    <a:pt x="311111" y="158102"/>
                  </a:lnTo>
                  <a:lnTo>
                    <a:pt x="306044" y="155016"/>
                  </a:lnTo>
                  <a:lnTo>
                    <a:pt x="292823" y="155016"/>
                  </a:lnTo>
                  <a:lnTo>
                    <a:pt x="286943" y="158762"/>
                  </a:lnTo>
                  <a:lnTo>
                    <a:pt x="286943" y="171691"/>
                  </a:lnTo>
                  <a:lnTo>
                    <a:pt x="290690" y="174561"/>
                  </a:lnTo>
                  <a:lnTo>
                    <a:pt x="301053" y="179336"/>
                  </a:lnTo>
                  <a:lnTo>
                    <a:pt x="304647" y="180213"/>
                  </a:lnTo>
                  <a:lnTo>
                    <a:pt x="304647" y="186613"/>
                  </a:lnTo>
                  <a:lnTo>
                    <a:pt x="302006" y="188226"/>
                  </a:lnTo>
                  <a:lnTo>
                    <a:pt x="293116" y="188226"/>
                  </a:lnTo>
                  <a:lnTo>
                    <a:pt x="290398" y="186016"/>
                  </a:lnTo>
                  <a:lnTo>
                    <a:pt x="289293" y="185280"/>
                  </a:lnTo>
                  <a:lnTo>
                    <a:pt x="285991" y="190792"/>
                  </a:lnTo>
                  <a:lnTo>
                    <a:pt x="287680" y="192189"/>
                  </a:lnTo>
                  <a:lnTo>
                    <a:pt x="291642" y="194475"/>
                  </a:lnTo>
                  <a:lnTo>
                    <a:pt x="306857" y="194475"/>
                  </a:lnTo>
                  <a:lnTo>
                    <a:pt x="312216" y="190271"/>
                  </a:lnTo>
                  <a:lnTo>
                    <a:pt x="312216" y="176466"/>
                  </a:lnTo>
                  <a:close/>
                </a:path>
                <a:path w="393700" h="194945">
                  <a:moveTo>
                    <a:pt x="323608" y="736"/>
                  </a:moveTo>
                  <a:lnTo>
                    <a:pt x="292760" y="736"/>
                  </a:lnTo>
                  <a:lnTo>
                    <a:pt x="292760" y="7124"/>
                  </a:lnTo>
                  <a:lnTo>
                    <a:pt x="304215" y="7124"/>
                  </a:lnTo>
                  <a:lnTo>
                    <a:pt x="304215" y="38785"/>
                  </a:lnTo>
                  <a:lnTo>
                    <a:pt x="312153" y="38785"/>
                  </a:lnTo>
                  <a:lnTo>
                    <a:pt x="312153" y="7124"/>
                  </a:lnTo>
                  <a:lnTo>
                    <a:pt x="323608" y="7124"/>
                  </a:lnTo>
                  <a:lnTo>
                    <a:pt x="323608" y="736"/>
                  </a:lnTo>
                  <a:close/>
                </a:path>
                <a:path w="393700" h="194945">
                  <a:moveTo>
                    <a:pt x="348856" y="78244"/>
                  </a:moveTo>
                  <a:lnTo>
                    <a:pt x="318008" y="78244"/>
                  </a:lnTo>
                  <a:lnTo>
                    <a:pt x="318008" y="84632"/>
                  </a:lnTo>
                  <a:lnTo>
                    <a:pt x="329463" y="84632"/>
                  </a:lnTo>
                  <a:lnTo>
                    <a:pt x="329463" y="116293"/>
                  </a:lnTo>
                  <a:lnTo>
                    <a:pt x="337400" y="116293"/>
                  </a:lnTo>
                  <a:lnTo>
                    <a:pt x="337400" y="84632"/>
                  </a:lnTo>
                  <a:lnTo>
                    <a:pt x="348856" y="84632"/>
                  </a:lnTo>
                  <a:lnTo>
                    <a:pt x="348856" y="78244"/>
                  </a:lnTo>
                  <a:close/>
                </a:path>
                <a:path w="393700" h="194945">
                  <a:moveTo>
                    <a:pt x="393217" y="110045"/>
                  </a:moveTo>
                  <a:lnTo>
                    <a:pt x="376555" y="110045"/>
                  </a:lnTo>
                  <a:lnTo>
                    <a:pt x="376555" y="99529"/>
                  </a:lnTo>
                  <a:lnTo>
                    <a:pt x="391020" y="99529"/>
                  </a:lnTo>
                  <a:lnTo>
                    <a:pt x="391020" y="93586"/>
                  </a:lnTo>
                  <a:lnTo>
                    <a:pt x="376555" y="93586"/>
                  </a:lnTo>
                  <a:lnTo>
                    <a:pt x="376555" y="84480"/>
                  </a:lnTo>
                  <a:lnTo>
                    <a:pt x="392785" y="84480"/>
                  </a:lnTo>
                  <a:lnTo>
                    <a:pt x="392785" y="78232"/>
                  </a:lnTo>
                  <a:lnTo>
                    <a:pt x="368757" y="78232"/>
                  </a:lnTo>
                  <a:lnTo>
                    <a:pt x="368757" y="116281"/>
                  </a:lnTo>
                  <a:lnTo>
                    <a:pt x="393217" y="116281"/>
                  </a:lnTo>
                  <a:lnTo>
                    <a:pt x="393217" y="11004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87400" y="1019156"/>
            <a:ext cx="7152005" cy="279654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algn="just" marL="170180" indent="-157480">
              <a:lnSpc>
                <a:spcPct val="100000"/>
              </a:lnSpc>
              <a:spcBef>
                <a:spcPts val="1160"/>
              </a:spcBef>
              <a:buClr>
                <a:srgbClr val="83363E"/>
              </a:buClr>
              <a:buChar char="•"/>
              <a:tabLst>
                <a:tab pos="170180" algn="l"/>
              </a:tabLst>
            </a:pPr>
            <a:r>
              <a:rPr dirty="0" sz="2100" b="1">
                <a:solidFill>
                  <a:srgbClr val="231F20"/>
                </a:solidFill>
                <a:latin typeface="Arial"/>
                <a:cs typeface="Arial"/>
              </a:rPr>
              <a:t>Abolitionist:</a:t>
            </a:r>
            <a:r>
              <a:rPr dirty="0" sz="21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2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person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who</a:t>
            </a:r>
            <a:r>
              <a:rPr dirty="0" sz="2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worked</a:t>
            </a:r>
            <a:r>
              <a:rPr dirty="0" sz="2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end</a:t>
            </a:r>
            <a:r>
              <a:rPr dirty="0" sz="21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slavery</a:t>
            </a:r>
            <a:endParaRPr sz="2100">
              <a:latin typeface="Arial"/>
              <a:cs typeface="Arial"/>
            </a:endParaRPr>
          </a:p>
          <a:p>
            <a:pPr algn="just" marL="180340" indent="-167640">
              <a:lnSpc>
                <a:spcPct val="100000"/>
              </a:lnSpc>
              <a:spcBef>
                <a:spcPts val="1060"/>
              </a:spcBef>
              <a:buClr>
                <a:srgbClr val="83363E"/>
              </a:buClr>
              <a:buChar char="•"/>
              <a:tabLst>
                <a:tab pos="180340" algn="l"/>
              </a:tabLst>
            </a:pPr>
            <a:r>
              <a:rPr dirty="0" sz="2100" b="1">
                <a:solidFill>
                  <a:srgbClr val="231F20"/>
                </a:solidFill>
                <a:latin typeface="Arial"/>
                <a:cs typeface="Arial"/>
              </a:rPr>
              <a:t>Emerging:</a:t>
            </a:r>
            <a:r>
              <a:rPr dirty="0" sz="21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something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just</a:t>
            </a:r>
            <a:r>
              <a:rPr dirty="0" sz="2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starting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2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come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dirty="0" sz="2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be</a:t>
            </a:r>
            <a:r>
              <a:rPr dirty="0" sz="2100" spc="-20">
                <a:solidFill>
                  <a:srgbClr val="231F20"/>
                </a:solidFill>
                <a:latin typeface="Arial"/>
                <a:cs typeface="Arial"/>
              </a:rPr>
              <a:t> seen</a:t>
            </a:r>
            <a:endParaRPr sz="2100">
              <a:latin typeface="Arial"/>
              <a:cs typeface="Arial"/>
            </a:endParaRPr>
          </a:p>
          <a:p>
            <a:pPr algn="just" marL="179705" marR="307975" indent="-167640">
              <a:lnSpc>
                <a:spcPts val="2500"/>
              </a:lnSpc>
              <a:spcBef>
                <a:spcPts val="1160"/>
              </a:spcBef>
              <a:buClr>
                <a:srgbClr val="83363E"/>
              </a:buClr>
              <a:buChar char="•"/>
              <a:tabLst>
                <a:tab pos="179705" algn="l"/>
              </a:tabLst>
            </a:pPr>
            <a:r>
              <a:rPr dirty="0" sz="2100" b="1">
                <a:solidFill>
                  <a:srgbClr val="231F20"/>
                </a:solidFill>
                <a:latin typeface="Arial"/>
                <a:cs typeface="Arial"/>
              </a:rPr>
              <a:t>Landscape:</a:t>
            </a:r>
            <a:r>
              <a:rPr dirty="0" sz="2100" spc="-1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artwork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that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shows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natural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setting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landforms,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such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as lakes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mountains</a:t>
            </a:r>
            <a:endParaRPr sz="2100">
              <a:latin typeface="Arial"/>
              <a:cs typeface="Arial"/>
            </a:endParaRPr>
          </a:p>
          <a:p>
            <a:pPr algn="just" marL="179705" marR="5080" indent="-167640">
              <a:lnSpc>
                <a:spcPts val="2500"/>
              </a:lnSpc>
              <a:spcBef>
                <a:spcPts val="1080"/>
              </a:spcBef>
              <a:buClr>
                <a:srgbClr val="83363E"/>
              </a:buClr>
              <a:buChar char="•"/>
              <a:tabLst>
                <a:tab pos="179705" algn="l"/>
              </a:tabLst>
            </a:pPr>
            <a:r>
              <a:rPr dirty="0" sz="2100" b="1">
                <a:solidFill>
                  <a:srgbClr val="231F20"/>
                </a:solidFill>
                <a:latin typeface="Arial"/>
                <a:cs typeface="Arial"/>
              </a:rPr>
              <a:t>Still</a:t>
            </a:r>
            <a:r>
              <a:rPr dirty="0" sz="2100" spc="-10" b="1">
                <a:solidFill>
                  <a:srgbClr val="231F20"/>
                </a:solidFill>
                <a:latin typeface="Arial"/>
                <a:cs typeface="Arial"/>
              </a:rPr>
              <a:t> Life:</a:t>
            </a:r>
            <a:r>
              <a:rPr dirty="0" sz="2100" spc="-1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An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artwork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carefully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placed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non-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living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 objects.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(Objects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can be natural, such as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 bowl of fruit or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a vase </a:t>
            </a:r>
            <a:r>
              <a:rPr dirty="0" sz="2100" spc="-25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flowers,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human-made,</a:t>
            </a:r>
            <a:r>
              <a:rPr dirty="0" sz="2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231F20"/>
                </a:solidFill>
                <a:latin typeface="Arial"/>
                <a:cs typeface="Arial"/>
              </a:rPr>
              <a:t>like </a:t>
            </a:r>
            <a:r>
              <a:rPr dirty="0" sz="2100" spc="-10">
                <a:solidFill>
                  <a:srgbClr val="231F20"/>
                </a:solidFill>
                <a:latin typeface="Arial"/>
                <a:cs typeface="Arial"/>
              </a:rPr>
              <a:t>books)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457199"/>
            <a:ext cx="3360420" cy="4343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4764" y="1058681"/>
            <a:ext cx="3872229" cy="86360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700"/>
              </a:spcBef>
            </a:pPr>
            <a:r>
              <a:rPr dirty="0"/>
              <a:t>Robert</a:t>
            </a:r>
            <a:r>
              <a:rPr dirty="0" spc="-5"/>
              <a:t> </a:t>
            </a:r>
            <a:r>
              <a:rPr dirty="0" spc="-20"/>
              <a:t>S.</a:t>
            </a:r>
            <a:r>
              <a:rPr dirty="0" spc="-210"/>
              <a:t> </a:t>
            </a:r>
            <a:r>
              <a:rPr dirty="0" spc="-10"/>
              <a:t>Duncanson Biography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89081" y="455178"/>
            <a:ext cx="1507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83363E"/>
                </a:solidFill>
                <a:latin typeface="Arial"/>
                <a:cs typeface="Arial"/>
              </a:rPr>
              <a:t>Still</a:t>
            </a:r>
            <a:r>
              <a:rPr dirty="0" sz="3000" spc="-60" b="1">
                <a:solidFill>
                  <a:srgbClr val="83363E"/>
                </a:solidFill>
                <a:latin typeface="Arial"/>
                <a:cs typeface="Arial"/>
              </a:rPr>
              <a:t> </a:t>
            </a:r>
            <a:r>
              <a:rPr dirty="0" sz="3000" spc="-20" b="1">
                <a:solidFill>
                  <a:srgbClr val="83363E"/>
                </a:solidFill>
                <a:latin typeface="Arial"/>
                <a:cs typeface="Arial"/>
              </a:rPr>
              <a:t>Life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44992" y="455178"/>
            <a:ext cx="138049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Portrait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00100" y="1142999"/>
            <a:ext cx="7320280" cy="3104515"/>
            <a:chOff x="800100" y="1142999"/>
            <a:chExt cx="7320280" cy="31045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100" y="1142999"/>
              <a:ext cx="4485132" cy="31043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0408" y="1142999"/>
              <a:ext cx="2569464" cy="310438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457199"/>
            <a:ext cx="6752844" cy="4000500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457199"/>
            <a:ext cx="6012180" cy="4265676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457199"/>
            <a:ext cx="6793992" cy="4000500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800099"/>
            <a:ext cx="6039611" cy="3543300"/>
          </a:xfrm>
          <a:prstGeom prst="rect">
            <a:avLst/>
          </a:prstGeom>
        </p:spPr>
      </p:pic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45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2025-09-12T19:48:36Z</dcterms:created>
  <dcterms:modified xsi:type="dcterms:W3CDTF">2025-09-12T19:48:36Z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2025-09-12T00:00:00Z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2025-09-12T00:00:00Z</vt:filetime>
  </property>
  <property fmtid="{D5CDD505-2E9C-101B-9397-08002B2CF9AE}" pid="5" name="Producer">
    <vt:lpwstr>Adobe PDF Library 17.0</vt:lpwstr>
  </property>
</Properties>
</file>